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7665" r:id="rId2"/>
    <p:sldId id="267" r:id="rId3"/>
    <p:sldId id="7667" r:id="rId4"/>
    <p:sldId id="9004" r:id="rId5"/>
    <p:sldId id="1119" r:id="rId6"/>
    <p:sldId id="9000" r:id="rId7"/>
    <p:sldId id="7619" r:id="rId8"/>
    <p:sldId id="7802" r:id="rId9"/>
    <p:sldId id="887" r:id="rId10"/>
    <p:sldId id="283" r:id="rId11"/>
    <p:sldId id="9005" r:id="rId12"/>
    <p:sldId id="9001" r:id="rId13"/>
    <p:sldId id="8998" r:id="rId14"/>
    <p:sldId id="9002" r:id="rId15"/>
    <p:sldId id="1118" r:id="rId16"/>
    <p:sldId id="9003" r:id="rId17"/>
    <p:sldId id="9006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428FAA-C820-4A0D-B9B8-C83A442C59C1}" v="169" dt="2024-06-04T07:53:24.2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447" autoAdjust="0"/>
  </p:normalViewPr>
  <p:slideViewPr>
    <p:cSldViewPr snapToGrid="0" showGuides="1">
      <p:cViewPr varScale="1">
        <p:scale>
          <a:sx n="59" d="100"/>
          <a:sy n="59" d="100"/>
        </p:scale>
        <p:origin x="924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奇瑞 王" userId="4fba77562bcc5210" providerId="LiveId" clId="{DF428FAA-C820-4A0D-B9B8-C83A442C59C1}"/>
    <pc:docChg chg="undo custSel addSld delSld modSld sldOrd">
      <pc:chgData name="奇瑞 王" userId="4fba77562bcc5210" providerId="LiveId" clId="{DF428FAA-C820-4A0D-B9B8-C83A442C59C1}" dt="2024-06-04T07:58:17.968" v="1464" actId="20577"/>
      <pc:docMkLst>
        <pc:docMk/>
      </pc:docMkLst>
      <pc:sldChg chg="modSp mod">
        <pc:chgData name="奇瑞 王" userId="4fba77562bcc5210" providerId="LiveId" clId="{DF428FAA-C820-4A0D-B9B8-C83A442C59C1}" dt="2024-06-04T07:58:17.968" v="1464" actId="20577"/>
        <pc:sldMkLst>
          <pc:docMk/>
          <pc:sldMk cId="2830005798" sldId="7619"/>
        </pc:sldMkLst>
        <pc:spChg chg="mod">
          <ac:chgData name="奇瑞 王" userId="4fba77562bcc5210" providerId="LiveId" clId="{DF428FAA-C820-4A0D-B9B8-C83A442C59C1}" dt="2024-06-04T07:58:17.968" v="1464" actId="20577"/>
          <ac:spMkLst>
            <pc:docMk/>
            <pc:sldMk cId="2830005798" sldId="7619"/>
            <ac:spMk id="21" creationId="{3E14D741-5D26-4459-A2A7-9D94D2E008FE}"/>
          </ac:spMkLst>
        </pc:spChg>
      </pc:sldChg>
      <pc:sldChg chg="addSp modSp mod">
        <pc:chgData name="奇瑞 王" userId="4fba77562bcc5210" providerId="LiveId" clId="{DF428FAA-C820-4A0D-B9B8-C83A442C59C1}" dt="2024-06-04T07:13:21.311" v="274"/>
        <pc:sldMkLst>
          <pc:docMk/>
          <pc:sldMk cId="3586166497" sldId="9004"/>
        </pc:sldMkLst>
        <pc:spChg chg="mod">
          <ac:chgData name="奇瑞 王" userId="4fba77562bcc5210" providerId="LiveId" clId="{DF428FAA-C820-4A0D-B9B8-C83A442C59C1}" dt="2024-06-04T07:09:33.218" v="16" actId="1076"/>
          <ac:spMkLst>
            <pc:docMk/>
            <pc:sldMk cId="3586166497" sldId="9004"/>
            <ac:spMk id="4" creationId="{00000000-0000-0000-0000-000000000000}"/>
          </ac:spMkLst>
        </pc:spChg>
        <pc:spChg chg="mod">
          <ac:chgData name="奇瑞 王" userId="4fba77562bcc5210" providerId="LiveId" clId="{DF428FAA-C820-4A0D-B9B8-C83A442C59C1}" dt="2024-06-04T07:10:41.907" v="19" actId="1076"/>
          <ac:spMkLst>
            <pc:docMk/>
            <pc:sldMk cId="3586166497" sldId="9004"/>
            <ac:spMk id="5" creationId="{00000000-0000-0000-0000-000000000000}"/>
          </ac:spMkLst>
        </pc:spChg>
        <pc:spChg chg="mod">
          <ac:chgData name="奇瑞 王" userId="4fba77562bcc5210" providerId="LiveId" clId="{DF428FAA-C820-4A0D-B9B8-C83A442C59C1}" dt="2024-06-04T07:08:43.244" v="11" actId="1076"/>
          <ac:spMkLst>
            <pc:docMk/>
            <pc:sldMk cId="3586166497" sldId="9004"/>
            <ac:spMk id="6" creationId="{E8902754-C092-B2E8-24DE-E0CF83BEBB40}"/>
          </ac:spMkLst>
        </pc:spChg>
        <pc:spChg chg="mod">
          <ac:chgData name="奇瑞 王" userId="4fba77562bcc5210" providerId="LiveId" clId="{DF428FAA-C820-4A0D-B9B8-C83A442C59C1}" dt="2024-06-04T07:09:12.281" v="14" actId="1076"/>
          <ac:spMkLst>
            <pc:docMk/>
            <pc:sldMk cId="3586166497" sldId="9004"/>
            <ac:spMk id="7" creationId="{A475BAC5-7A47-BD08-F995-2DD05071BFF8}"/>
          </ac:spMkLst>
        </pc:spChg>
        <pc:spChg chg="mod">
          <ac:chgData name="奇瑞 王" userId="4fba77562bcc5210" providerId="LiveId" clId="{DF428FAA-C820-4A0D-B9B8-C83A442C59C1}" dt="2024-06-04T07:10:50.376" v="20" actId="1076"/>
          <ac:spMkLst>
            <pc:docMk/>
            <pc:sldMk cId="3586166497" sldId="9004"/>
            <ac:spMk id="8" creationId="{F6F708C4-A5AE-3356-39ED-CBEBF676850D}"/>
          </ac:spMkLst>
        </pc:spChg>
        <pc:spChg chg="mod">
          <ac:chgData name="奇瑞 王" userId="4fba77562bcc5210" providerId="LiveId" clId="{DF428FAA-C820-4A0D-B9B8-C83A442C59C1}" dt="2024-06-04T07:10:57.295" v="21"/>
          <ac:spMkLst>
            <pc:docMk/>
            <pc:sldMk cId="3586166497" sldId="9004"/>
            <ac:spMk id="10" creationId="{F25DCC95-E0DF-24AD-D0FA-4BB5713DB61C}"/>
          </ac:spMkLst>
        </pc:spChg>
        <pc:spChg chg="mod">
          <ac:chgData name="奇瑞 王" userId="4fba77562bcc5210" providerId="LiveId" clId="{DF428FAA-C820-4A0D-B9B8-C83A442C59C1}" dt="2024-06-04T07:11:24.665" v="37"/>
          <ac:spMkLst>
            <pc:docMk/>
            <pc:sldMk cId="3586166497" sldId="9004"/>
            <ac:spMk id="13" creationId="{D309FBC6-9A67-F552-A47F-05B74D298A7E}"/>
          </ac:spMkLst>
        </pc:spChg>
        <pc:spChg chg="mod">
          <ac:chgData name="奇瑞 王" userId="4fba77562bcc5210" providerId="LiveId" clId="{DF428FAA-C820-4A0D-B9B8-C83A442C59C1}" dt="2024-06-04T07:13:21.311" v="274"/>
          <ac:spMkLst>
            <pc:docMk/>
            <pc:sldMk cId="3586166497" sldId="9004"/>
            <ac:spMk id="17" creationId="{77E162E5-00FC-67FF-6F1B-01B70DD71F64}"/>
          </ac:spMkLst>
        </pc:spChg>
        <pc:spChg chg="add mod">
          <ac:chgData name="奇瑞 王" userId="4fba77562bcc5210" providerId="LiveId" clId="{DF428FAA-C820-4A0D-B9B8-C83A442C59C1}" dt="2024-06-04T07:11:43.008" v="39" actId="1076"/>
          <ac:spMkLst>
            <pc:docMk/>
            <pc:sldMk cId="3586166497" sldId="9004"/>
            <ac:spMk id="18" creationId="{16FD5014-C4C7-7C52-239F-F6C90331B61B}"/>
          </ac:spMkLst>
        </pc:spChg>
        <pc:spChg chg="add mod">
          <ac:chgData name="奇瑞 王" userId="4fba77562bcc5210" providerId="LiveId" clId="{DF428FAA-C820-4A0D-B9B8-C83A442C59C1}" dt="2024-06-04T07:12:09.127" v="47" actId="20577"/>
          <ac:spMkLst>
            <pc:docMk/>
            <pc:sldMk cId="3586166497" sldId="9004"/>
            <ac:spMk id="19" creationId="{EA620E9F-E710-21F6-E4E9-94A6EC5CF474}"/>
          </ac:spMkLst>
        </pc:spChg>
        <pc:spChg chg="mod">
          <ac:chgData name="奇瑞 王" userId="4fba77562bcc5210" providerId="LiveId" clId="{DF428FAA-C820-4A0D-B9B8-C83A442C59C1}" dt="2024-06-04T07:08:03.271" v="3" actId="1076"/>
          <ac:spMkLst>
            <pc:docMk/>
            <pc:sldMk cId="3586166497" sldId="9004"/>
            <ac:spMk id="22" creationId="{00000000-0000-0000-0000-000000000000}"/>
          </ac:spMkLst>
        </pc:spChg>
        <pc:spChg chg="mod">
          <ac:chgData name="奇瑞 王" userId="4fba77562bcc5210" providerId="LiveId" clId="{DF428FAA-C820-4A0D-B9B8-C83A442C59C1}" dt="2024-06-04T07:08:12.888" v="5" actId="14100"/>
          <ac:spMkLst>
            <pc:docMk/>
            <pc:sldMk cId="3586166497" sldId="9004"/>
            <ac:spMk id="23" creationId="{00000000-0000-0000-0000-000000000000}"/>
          </ac:spMkLst>
        </pc:spChg>
        <pc:spChg chg="mod">
          <ac:chgData name="奇瑞 王" userId="4fba77562bcc5210" providerId="LiveId" clId="{DF428FAA-C820-4A0D-B9B8-C83A442C59C1}" dt="2024-06-04T07:08:18.554" v="6" actId="1076"/>
          <ac:spMkLst>
            <pc:docMk/>
            <pc:sldMk cId="3586166497" sldId="9004"/>
            <ac:spMk id="56" creationId="{00000000-0000-0000-0000-000000000000}"/>
          </ac:spMkLst>
        </pc:spChg>
        <pc:grpChg chg="mod">
          <ac:chgData name="奇瑞 王" userId="4fba77562bcc5210" providerId="LiveId" clId="{DF428FAA-C820-4A0D-B9B8-C83A442C59C1}" dt="2024-06-04T07:07:55.447" v="1" actId="14100"/>
          <ac:grpSpMkLst>
            <pc:docMk/>
            <pc:sldMk cId="3586166497" sldId="9004"/>
            <ac:grpSpMk id="2" creationId="{00000000-0000-0000-0000-000000000000}"/>
          </ac:grpSpMkLst>
        </pc:grpChg>
        <pc:grpChg chg="add mod">
          <ac:chgData name="奇瑞 王" userId="4fba77562bcc5210" providerId="LiveId" clId="{DF428FAA-C820-4A0D-B9B8-C83A442C59C1}" dt="2024-06-04T07:11:09.392" v="23" actId="14100"/>
          <ac:grpSpMkLst>
            <pc:docMk/>
            <pc:sldMk cId="3586166497" sldId="9004"/>
            <ac:grpSpMk id="9" creationId="{AEB58B41-CEFD-BA01-4A47-37244797E1CE}"/>
          </ac:grpSpMkLst>
        </pc:grpChg>
      </pc:sldChg>
      <pc:sldChg chg="modSp add del mod ord">
        <pc:chgData name="奇瑞 王" userId="4fba77562bcc5210" providerId="LiveId" clId="{DF428FAA-C820-4A0D-B9B8-C83A442C59C1}" dt="2024-06-04T07:17:18.802" v="312" actId="47"/>
        <pc:sldMkLst>
          <pc:docMk/>
          <pc:sldMk cId="18826578" sldId="9005"/>
        </pc:sldMkLst>
        <pc:spChg chg="mod">
          <ac:chgData name="奇瑞 王" userId="4fba77562bcc5210" providerId="LiveId" clId="{DF428FAA-C820-4A0D-B9B8-C83A442C59C1}" dt="2024-06-04T07:14:40.751" v="309"/>
          <ac:spMkLst>
            <pc:docMk/>
            <pc:sldMk cId="18826578" sldId="9005"/>
            <ac:spMk id="21" creationId="{3E14D741-5D26-4459-A2A7-9D94D2E008FE}"/>
          </ac:spMkLst>
        </pc:spChg>
      </pc:sldChg>
      <pc:sldChg chg="addSp modSp add mod ord modAnim">
        <pc:chgData name="奇瑞 王" userId="4fba77562bcc5210" providerId="LiveId" clId="{DF428FAA-C820-4A0D-B9B8-C83A442C59C1}" dt="2024-06-04T07:53:00.069" v="1446" actId="20577"/>
        <pc:sldMkLst>
          <pc:docMk/>
          <pc:sldMk cId="1373100532" sldId="9005"/>
        </pc:sldMkLst>
        <pc:spChg chg="mod">
          <ac:chgData name="奇瑞 王" userId="4fba77562bcc5210" providerId="LiveId" clId="{DF428FAA-C820-4A0D-B9B8-C83A442C59C1}" dt="2024-06-04T07:19:29.461" v="394" actId="1076"/>
          <ac:spMkLst>
            <pc:docMk/>
            <pc:sldMk cId="1373100532" sldId="9005"/>
            <ac:spMk id="4" creationId="{00000000-0000-0000-0000-000000000000}"/>
          </ac:spMkLst>
        </pc:spChg>
        <pc:spChg chg="mod">
          <ac:chgData name="奇瑞 王" userId="4fba77562bcc5210" providerId="LiveId" clId="{DF428FAA-C820-4A0D-B9B8-C83A442C59C1}" dt="2024-06-04T07:19:29.461" v="394" actId="1076"/>
          <ac:spMkLst>
            <pc:docMk/>
            <pc:sldMk cId="1373100532" sldId="9005"/>
            <ac:spMk id="5" creationId="{00000000-0000-0000-0000-000000000000}"/>
          </ac:spMkLst>
        </pc:spChg>
        <pc:spChg chg="mod">
          <ac:chgData name="奇瑞 王" userId="4fba77562bcc5210" providerId="LiveId" clId="{DF428FAA-C820-4A0D-B9B8-C83A442C59C1}" dt="2024-06-04T07:52:32.999" v="1444" actId="14100"/>
          <ac:spMkLst>
            <pc:docMk/>
            <pc:sldMk cId="1373100532" sldId="9005"/>
            <ac:spMk id="10" creationId="{00000000-0000-0000-0000-000000000000}"/>
          </ac:spMkLst>
        </pc:spChg>
        <pc:spChg chg="mod">
          <ac:chgData name="奇瑞 王" userId="4fba77562bcc5210" providerId="LiveId" clId="{DF428FAA-C820-4A0D-B9B8-C83A442C59C1}" dt="2024-06-04T07:22:49.791" v="543"/>
          <ac:spMkLst>
            <pc:docMk/>
            <pc:sldMk cId="1373100532" sldId="9005"/>
            <ac:spMk id="11" creationId="{00000000-0000-0000-0000-000000000000}"/>
          </ac:spMkLst>
        </pc:spChg>
        <pc:spChg chg="mod">
          <ac:chgData name="奇瑞 王" userId="4fba77562bcc5210" providerId="LiveId" clId="{DF428FAA-C820-4A0D-B9B8-C83A442C59C1}" dt="2024-06-04T07:42:07.829" v="854" actId="20577"/>
          <ac:spMkLst>
            <pc:docMk/>
            <pc:sldMk cId="1373100532" sldId="9005"/>
            <ac:spMk id="12" creationId="{00000000-0000-0000-0000-000000000000}"/>
          </ac:spMkLst>
        </pc:spChg>
        <pc:spChg chg="mod">
          <ac:chgData name="奇瑞 王" userId="4fba77562bcc5210" providerId="LiveId" clId="{DF428FAA-C820-4A0D-B9B8-C83A442C59C1}" dt="2024-06-04T07:52:32.999" v="1444" actId="14100"/>
          <ac:spMkLst>
            <pc:docMk/>
            <pc:sldMk cId="1373100532" sldId="9005"/>
            <ac:spMk id="13" creationId="{00000000-0000-0000-0000-000000000000}"/>
          </ac:spMkLst>
        </pc:spChg>
        <pc:spChg chg="mod">
          <ac:chgData name="奇瑞 王" userId="4fba77562bcc5210" providerId="LiveId" clId="{DF428FAA-C820-4A0D-B9B8-C83A442C59C1}" dt="2024-06-04T07:50:15.360" v="1316"/>
          <ac:spMkLst>
            <pc:docMk/>
            <pc:sldMk cId="1373100532" sldId="9005"/>
            <ac:spMk id="14" creationId="{00000000-0000-0000-0000-000000000000}"/>
          </ac:spMkLst>
        </pc:spChg>
        <pc:spChg chg="mod">
          <ac:chgData name="奇瑞 王" userId="4fba77562bcc5210" providerId="LiveId" clId="{DF428FAA-C820-4A0D-B9B8-C83A442C59C1}" dt="2024-06-04T07:53:00.069" v="1446" actId="20577"/>
          <ac:spMkLst>
            <pc:docMk/>
            <pc:sldMk cId="1373100532" sldId="9005"/>
            <ac:spMk id="15" creationId="{00000000-0000-0000-0000-000000000000}"/>
          </ac:spMkLst>
        </pc:spChg>
        <pc:spChg chg="mod">
          <ac:chgData name="奇瑞 王" userId="4fba77562bcc5210" providerId="LiveId" clId="{DF428FAA-C820-4A0D-B9B8-C83A442C59C1}" dt="2024-06-04T07:20:08.354" v="426"/>
          <ac:spMkLst>
            <pc:docMk/>
            <pc:sldMk cId="1373100532" sldId="9005"/>
            <ac:spMk id="16" creationId="{00000000-0000-0000-0000-000000000000}"/>
          </ac:spMkLst>
        </pc:spChg>
        <pc:spChg chg="mod">
          <ac:chgData name="奇瑞 王" userId="4fba77562bcc5210" providerId="LiveId" clId="{DF428FAA-C820-4A0D-B9B8-C83A442C59C1}" dt="2024-06-04T07:52:32.999" v="1444" actId="14100"/>
          <ac:spMkLst>
            <pc:docMk/>
            <pc:sldMk cId="1373100532" sldId="9005"/>
            <ac:spMk id="21" creationId="{00000000-0000-0000-0000-000000000000}"/>
          </ac:spMkLst>
        </pc:spChg>
        <pc:spChg chg="mod">
          <ac:chgData name="奇瑞 王" userId="4fba77562bcc5210" providerId="LiveId" clId="{DF428FAA-C820-4A0D-B9B8-C83A442C59C1}" dt="2024-06-04T07:17:50.908" v="348"/>
          <ac:spMkLst>
            <pc:docMk/>
            <pc:sldMk cId="1373100532" sldId="9005"/>
            <ac:spMk id="33" creationId="{4DF41A06-8B8A-4ED0-A9B9-80A6F5AF0BEB}"/>
          </ac:spMkLst>
        </pc:spChg>
        <pc:grpChg chg="mod">
          <ac:chgData name="奇瑞 王" userId="4fba77562bcc5210" providerId="LiveId" clId="{DF428FAA-C820-4A0D-B9B8-C83A442C59C1}" dt="2024-06-04T07:19:29.461" v="394" actId="1076"/>
          <ac:grpSpMkLst>
            <pc:docMk/>
            <pc:sldMk cId="1373100532" sldId="9005"/>
            <ac:grpSpMk id="2" creationId="{00000000-0000-0000-0000-000000000000}"/>
          </ac:grpSpMkLst>
        </pc:grpChg>
        <pc:grpChg chg="mod">
          <ac:chgData name="奇瑞 王" userId="4fba77562bcc5210" providerId="LiveId" clId="{DF428FAA-C820-4A0D-B9B8-C83A442C59C1}" dt="2024-06-04T07:52:32.999" v="1444" actId="14100"/>
          <ac:grpSpMkLst>
            <pc:docMk/>
            <pc:sldMk cId="1373100532" sldId="9005"/>
            <ac:grpSpMk id="27" creationId="{00000000-0000-0000-0000-000000000000}"/>
          </ac:grpSpMkLst>
        </pc:grpChg>
        <pc:picChg chg="add mod modCrop">
          <ac:chgData name="奇瑞 王" userId="4fba77562bcc5210" providerId="LiveId" clId="{DF428FAA-C820-4A0D-B9B8-C83A442C59C1}" dt="2024-06-04T07:21:44.942" v="442" actId="14100"/>
          <ac:picMkLst>
            <pc:docMk/>
            <pc:sldMk cId="1373100532" sldId="9005"/>
            <ac:picMk id="22" creationId="{47939F66-209E-D891-3016-5DBCFF482247}"/>
          </ac:picMkLst>
        </pc:picChg>
      </pc:sldChg>
      <pc:sldChg chg="modSp add mod">
        <pc:chgData name="奇瑞 王" userId="4fba77562bcc5210" providerId="LiveId" clId="{DF428FAA-C820-4A0D-B9B8-C83A442C59C1}" dt="2024-06-04T07:53:24.282" v="1461"/>
        <pc:sldMkLst>
          <pc:docMk/>
          <pc:sldMk cId="831915808" sldId="9006"/>
        </pc:sldMkLst>
        <pc:spChg chg="mod">
          <ac:chgData name="奇瑞 王" userId="4fba77562bcc5210" providerId="LiveId" clId="{DF428FAA-C820-4A0D-B9B8-C83A442C59C1}" dt="2024-06-04T07:53:24.282" v="1461"/>
          <ac:spMkLst>
            <pc:docMk/>
            <pc:sldMk cId="831915808" sldId="9006"/>
            <ac:spMk id="29" creationId="{CDB8D518-8F46-4F8F-ACD7-FE64B6E37A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A0F33-D546-4870-9C4C-38447B3609DF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488E4B-2522-49AC-B893-B431777BF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527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41F6EF-17A8-4D8D-8596-CC20AFAE4E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867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2058DE2-74AF-4D07-BDC1-29FF74FBF8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9909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533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41F6EF-17A8-4D8D-8596-CC20AFAE4E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411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564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41F6EF-17A8-4D8D-8596-CC20AFAE4E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504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88E4B-2522-49AC-B893-B431777BF45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953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41F6EF-17A8-4D8D-8596-CC20AFAE4E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344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41F6EF-17A8-4D8D-8596-CC20AFAE4E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9033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CF561-8AA3-4DCC-B756-FB5AB5BD898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015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41F6EF-17A8-4D8D-8596-CC20AFAE4E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772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38050F8-BCE9-4E4E-937F-04104ED413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510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88E4B-2522-49AC-B893-B431777BF45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079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41F6EF-17A8-4D8D-8596-CC20AFAE4E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0783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17CBE41-6C63-4A16-873F-5A51AEDA08C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954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206831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564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FD0461-A8FC-4CC0-8FE3-02C4EF1C3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B25BC4-B454-41CA-8D6B-779995F93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zh-TW">
                <a:latin typeface="Source Han Sans TC"/>
                <a:ea typeface="Source Han Sans TC"/>
              </a:rPr>
              <a:t>按一下此處編輯母版副標題樣式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7F0F98-DADD-4F76-96EA-DAE8017D7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B880BBA-DA1C-43EB-BC88-B09206B558B1}" type="datetimeFigureOut">
              <a:rPr lang="zh-TW" altLang="zh-TW" sz="1100" smtClean="0">
                <a:latin typeface="Source Han Sans TC"/>
                <a:ea typeface="Source Han Sans TC"/>
              </a:rPr>
              <a:t>2024/6/4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EBA05B-AAD9-4ED5-A328-93D0813C9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5E5D0D-1C2E-4D2D-9560-1255C872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BFE6ECE-1565-4B6E-8524-66FA014FE43A}" type="slidenum">
              <a:rPr lang="zh-TW" altLang="zh-TW" smtClean="0">
                <a:latin typeface="Source Han Sans TC"/>
                <a:ea typeface="Source Han Sans T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45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C70DE7-EE17-4F90-A719-C756A063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6891E4-E6D0-4805-8C8C-0ADA155B4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按一下此處編輯母版文字樣式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五級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C21945-434B-44F1-8620-EDE2B629C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B880BBA-DA1C-43EB-BC88-B09206B558B1}" type="datetimeFigureOut">
              <a:rPr lang="zh-TW" altLang="zh-TW" sz="1100" smtClean="0">
                <a:latin typeface="Source Han Sans TC"/>
                <a:ea typeface="Source Han Sans TC"/>
              </a:rPr>
              <a:t>2024/6/4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DA6890-4860-4860-9790-731B583B5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BD5DD7-F96B-4282-9A49-166BB8559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BFE6ECE-1565-4B6E-8524-66FA014FE43A}" type="slidenum">
              <a:rPr lang="zh-TW" altLang="zh-TW" smtClean="0">
                <a:latin typeface="Source Han Sans TC"/>
                <a:ea typeface="Source Han Sans T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34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EB0603-3C34-4CD3-BB4F-9364A6DAEC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23FED1-37E2-49D5-B087-0A3D6CD9C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五級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97C2D9-9573-4B84-AE9B-3C3BC7C88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B880BBA-DA1C-43EB-BC88-B09206B558B1}" type="datetimeFigureOut">
              <a:rPr lang="zh-TW" altLang="zh-TW" sz="1100" smtClean="0">
                <a:latin typeface="Source Han Sans TC"/>
                <a:ea typeface="Source Han Sans TC"/>
              </a:rPr>
              <a:t>2024/6/4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C672EA-2D18-4BDA-A78D-24A911DC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1B37CF-897F-40E3-BF75-6B25EADB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BFE6ECE-1565-4B6E-8524-66FA014FE43A}" type="slidenum">
              <a:rPr lang="zh-TW" altLang="zh-TW" smtClean="0">
                <a:latin typeface="Source Han Sans TC"/>
                <a:ea typeface="Source Han Sans T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312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F027E8-7765-496A-A6BF-9DF79870A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667001" y="-2667001"/>
            <a:ext cx="6858001" cy="12191999"/>
          </a:xfrm>
          <a:prstGeom prst="rect">
            <a:avLst/>
          </a:prstGeom>
          <a:ln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D257772-156E-4A5E-A640-FB8DF17297BF}"/>
              </a:ext>
            </a:extLst>
          </p:cNvPr>
          <p:cNvSpPr/>
          <p:nvPr userDrawn="1"/>
        </p:nvSpPr>
        <p:spPr>
          <a:xfrm>
            <a:off x="0" y="-3"/>
            <a:ext cx="12191999" cy="6858002"/>
          </a:xfrm>
          <a:prstGeom prst="rect">
            <a:avLst/>
          </a:prstGeom>
          <a:solidFill>
            <a:srgbClr val="2A002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8248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46943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79895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867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3"/>
          </p:nvPr>
        </p:nvSpPr>
        <p:spPr>
          <a:xfrm>
            <a:off x="1369616" y="2290220"/>
            <a:ext cx="1919288" cy="1796297"/>
          </a:xfrm>
        </p:spPr>
        <p:txBody>
          <a:bodyPr/>
          <a:lstStyle/>
          <a:p>
            <a:endParaRPr lang="ru-RU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4"/>
          </p:nvPr>
        </p:nvSpPr>
        <p:spPr>
          <a:xfrm>
            <a:off x="3885144" y="2290220"/>
            <a:ext cx="1919288" cy="1796296"/>
          </a:xfrm>
        </p:spPr>
        <p:txBody>
          <a:bodyPr/>
          <a:lstStyle/>
          <a:p>
            <a:endParaRPr lang="ru-RU"/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5"/>
          </p:nvPr>
        </p:nvSpPr>
        <p:spPr>
          <a:xfrm>
            <a:off x="6400670" y="2290220"/>
            <a:ext cx="1919288" cy="1796296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6"/>
          </p:nvPr>
        </p:nvSpPr>
        <p:spPr>
          <a:xfrm>
            <a:off x="8916197" y="2290220"/>
            <a:ext cx="1919288" cy="179629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48429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1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t">
            <a:normAutofit fontScale="62500" lnSpcReduction="20000"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0"/>
            <a:ext cx="4511964" cy="228451"/>
          </a:xfrm>
          <a:prstGeom prst="rect">
            <a:avLst/>
          </a:prstGeom>
        </p:spPr>
        <p:txBody>
          <a:bodyPr vert="horz" lIns="0" tIns="40504" rIns="0" bIns="40504" anchor="ctr">
            <a:normAutofit fontScale="60000" lnSpcReduction="20000"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終極PowerPoint模板</a:t>
            </a:r>
            <a:endParaRPr lang="es-ES_tradnl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7" y="4817825"/>
            <a:ext cx="4488039" cy="1536868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客戶很重要，有了客戶就會跟著客戶走。Fusce diam totortor，mattis quis dapibus vitae，euismod non purus. Maecenas ut lacus 也不是 mauris feugiat tristique。</a:t>
            </a:r>
          </a:p>
        </p:txBody>
      </p:sp>
    </p:spTree>
    <p:extLst>
      <p:ext uri="{BB962C8B-B14F-4D97-AF65-F5344CB8AC3E}">
        <p14:creationId xmlns:p14="http://schemas.microsoft.com/office/powerpoint/2010/main" val="33935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A0EE6-F60A-4099-8A3B-50B5969C7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F46B2F-307C-4340-B1F5-5F3719262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按一下此處編輯母版文字樣式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五級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78E7C0-4B96-4519-B59D-68DBC179F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B880BBA-DA1C-43EB-BC88-B09206B558B1}" type="datetimeFigureOut">
              <a:rPr lang="zh-TW" altLang="zh-TW" sz="1100" smtClean="0">
                <a:latin typeface="Source Han Sans TC"/>
                <a:ea typeface="Source Han Sans TC"/>
              </a:rPr>
              <a:t>2024/6/4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759F51-FDA8-44B6-9173-A6C89F29A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3A6E0A-815C-4D28-9A89-909F99DE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BFE6ECE-1565-4B6E-8524-66FA014FE43A}" type="slidenum">
              <a:rPr lang="zh-TW" altLang="zh-TW" smtClean="0">
                <a:latin typeface="Source Han Sans TC"/>
                <a:ea typeface="Source Han Sans T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968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E768CD-CA0F-4836-8381-5ADC2E1FF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zh-TW" altLang="zh-TW">
                <a:latin typeface="Source Han Sans TC"/>
                <a:ea typeface="Source Han Sans TC"/>
              </a:rPr>
              <a:t>按一下此處編輯母版標題樣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5F68D0-A88E-43DC-91E0-5E7820266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A9FDC2-48F6-4915-9CDC-131BDC2A5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B880BBA-DA1C-43EB-BC88-B09206B558B1}" type="datetimeFigureOut">
              <a:rPr lang="zh-TW" altLang="zh-TW" sz="1100" smtClean="0">
                <a:latin typeface="Source Han Sans TC"/>
                <a:ea typeface="Source Han Sans TC"/>
              </a:rPr>
              <a:t>2024/6/4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B9CFA9-E203-468E-8EFD-F6B9AC6CB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CDDFE6-1D03-4F76-9863-E5AF7412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BFE6ECE-1565-4B6E-8524-66FA014FE43A}" type="slidenum">
              <a:rPr lang="zh-TW" altLang="zh-TW" smtClean="0">
                <a:latin typeface="Source Han Sans TC"/>
                <a:ea typeface="Source Han Sans T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5726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413A93-BBBC-43AC-8BC2-D8041AC5D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5C41DB-F890-4CBE-948F-10692452E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五級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6273D4-DA1B-43CA-BA63-C1A2E840D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五級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62E7E0-32DC-42B0-8114-FEB2B32D2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B880BBA-DA1C-43EB-BC88-B09206B558B1}" type="datetimeFigureOut">
              <a:rPr lang="zh-TW" altLang="zh-TW" sz="1100" smtClean="0">
                <a:latin typeface="Source Han Sans TC"/>
                <a:ea typeface="Source Han Sans TC"/>
              </a:rPr>
              <a:t>2024/6/4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D9D199-E418-48DF-BBC0-F65C7F1E6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C45C2C-7843-4029-8FB2-290F9F65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BFE6ECE-1565-4B6E-8524-66FA014FE43A}" type="slidenum">
              <a:rPr lang="zh-TW" altLang="zh-TW" smtClean="0">
                <a:latin typeface="Source Han Sans TC"/>
                <a:ea typeface="Source Han Sans T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502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F4DCC-B58B-450A-9067-F671BB25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57B0E0-F383-4B8F-A990-0AFBD164C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BD037E-1FE9-42FB-8A5B-D95B78383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五級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798EEC-429B-46B7-AA7E-581BD26FD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77EB2C-A551-44DF-BA8B-7F3E3759DB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五級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0B4ECA2-0463-41B0-A613-921E958E3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B880BBA-DA1C-43EB-BC88-B09206B558B1}" type="datetimeFigureOut">
              <a:rPr lang="zh-TW" altLang="zh-TW" sz="1100" smtClean="0">
                <a:latin typeface="Source Han Sans TC"/>
                <a:ea typeface="Source Han Sans TC"/>
              </a:rPr>
              <a:t>2024/6/4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0F67E9-502E-4E5A-9877-7DDFABA8F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8E48DF5-F3D0-451D-BD93-DADCCABA0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BFE6ECE-1565-4B6E-8524-66FA014FE43A}" type="slidenum">
              <a:rPr lang="zh-TW" altLang="zh-TW" smtClean="0">
                <a:latin typeface="Source Han Sans TC"/>
                <a:ea typeface="Source Han Sans T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5435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B44C68-7A69-4E33-8EC7-F122A56D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9D6A05-4202-4050-BDB7-1B86542A4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B880BBA-DA1C-43EB-BC88-B09206B558B1}" type="datetimeFigureOut">
              <a:rPr lang="zh-TW" altLang="zh-TW" sz="1100" smtClean="0">
                <a:latin typeface="Source Han Sans TC"/>
                <a:ea typeface="Source Han Sans TC"/>
              </a:rPr>
              <a:t>2024/6/4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D7CA4E-B089-4356-957A-E9748D06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3E8E99-6225-4C89-93B3-0559B2886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BFE6ECE-1565-4B6E-8524-66FA014FE43A}" type="slidenum">
              <a:rPr lang="zh-TW" altLang="zh-TW" smtClean="0">
                <a:latin typeface="Source Han Sans TC"/>
                <a:ea typeface="Source Han Sans T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635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0C91849-06C9-402E-BECE-A0604B29E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B880BBA-DA1C-43EB-BC88-B09206B558B1}" type="datetimeFigureOut">
              <a:rPr lang="zh-TW" altLang="zh-TW" sz="1100" smtClean="0">
                <a:latin typeface="Source Han Sans TC"/>
                <a:ea typeface="Source Han Sans TC"/>
              </a:rPr>
              <a:t>2024/6/4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245406D-64F4-4920-8719-AF77724C9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7E5E1E-3FF7-4C57-B188-285A57937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BFE6ECE-1565-4B6E-8524-66FA014FE43A}" type="slidenum">
              <a:rPr lang="zh-TW" altLang="zh-TW" smtClean="0">
                <a:latin typeface="Source Han Sans TC"/>
                <a:ea typeface="Source Han Sans T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53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9D6631-F718-4A6D-9E99-A14F6A5CA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ECE0CA-FB44-4A63-B9EB-A7FAFF7D6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五級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C5800D-8388-45FF-91F0-A678D6057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476F0F-3B64-481D-A45C-EAD6949DF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B880BBA-DA1C-43EB-BC88-B09206B558B1}" type="datetimeFigureOut">
              <a:rPr lang="zh-TW" altLang="zh-TW" sz="1100" smtClean="0">
                <a:latin typeface="Source Han Sans TC"/>
                <a:ea typeface="Source Han Sans TC"/>
              </a:rPr>
              <a:t>2024/6/4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3BD21C-983C-4C07-A441-EFBDE8015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1D30F1-1837-4BF3-9461-3B3AB26B4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BFE6ECE-1565-4B6E-8524-66FA014FE43A}" type="slidenum">
              <a:rPr lang="zh-TW" altLang="zh-TW" smtClean="0">
                <a:latin typeface="Source Han Sans TC"/>
                <a:ea typeface="Source Han Sans T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5637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F76A22-A6DD-4B24-9B26-DF75CFB35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48C511E-7433-4FDA-9B29-6FC7089C84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21FD2F-1123-409E-A9EA-E6E1878A1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77B019-5398-4C05-A525-711AF0901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B880BBA-DA1C-43EB-BC88-B09206B558B1}" type="datetimeFigureOut">
              <a:rPr lang="zh-TW" altLang="zh-TW" sz="1100" smtClean="0">
                <a:latin typeface="Source Han Sans TC"/>
                <a:ea typeface="Source Han Sans TC"/>
              </a:rPr>
              <a:t>2024/6/4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4D7A7D-1A3C-4ADC-9DB2-9747A5DCF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0BFCEA-30B5-420E-BB64-E6EF487D7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BFE6ECE-1565-4B6E-8524-66FA014FE43A}" type="slidenum">
              <a:rPr lang="zh-TW" altLang="zh-TW" smtClean="0">
                <a:latin typeface="Source Han Sans TC"/>
                <a:ea typeface="Source Han Sans T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1675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9E59BC-E527-4DB5-9217-9916F9476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248D93-3B22-4CDA-80C3-EE06140E0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按一下此處編輯母版文字樣式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五級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0082DA-35A3-4720-A8DD-BFAE40BC0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80BBA-DA1C-43EB-BC88-B09206B558B1}" type="datetimeFigureOut">
              <a:rPr lang="zh-TW" altLang="zh-TW" sz="1100" smtClean="0">
                <a:latin typeface="Source Han Sans TC"/>
                <a:ea typeface="Source Han Sans TC"/>
              </a:rPr>
              <a:t>2024/6/4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16ECF2-572E-4B09-A979-6D37BA2D0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649D86-6569-4E12-8A7C-6D85F652BC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E6ECE-1565-4B6E-8524-66FA014FE43A}" type="slidenum">
              <a:rPr lang="zh-TW" altLang="zh-TW" smtClean="0">
                <a:latin typeface="Source Han Sans TC"/>
                <a:ea typeface="Source Han Sans T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06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83B6EFB-9045-4EDD-903B-7E87FC2F04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667001" y="-2667001"/>
            <a:ext cx="6858001" cy="12191999"/>
          </a:xfrm>
          <a:prstGeom prst="rect">
            <a:avLst/>
          </a:prstGeom>
          <a:ln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7A242BB-F75A-413C-B809-1F038158418E}"/>
              </a:ext>
            </a:extLst>
          </p:cNvPr>
          <p:cNvSpPr/>
          <p:nvPr/>
        </p:nvSpPr>
        <p:spPr>
          <a:xfrm>
            <a:off x="341087" y="326571"/>
            <a:ext cx="11509828" cy="6233886"/>
          </a:xfrm>
          <a:prstGeom prst="rect">
            <a:avLst/>
          </a:prstGeom>
          <a:noFill/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FA340A0-6E96-4662-B00D-C66F2E2F1A6D}"/>
              </a:ext>
            </a:extLst>
          </p:cNvPr>
          <p:cNvGrpSpPr/>
          <p:nvPr/>
        </p:nvGrpSpPr>
        <p:grpSpPr>
          <a:xfrm>
            <a:off x="2042858" y="2769600"/>
            <a:ext cx="8106283" cy="2824780"/>
            <a:chOff x="2217250" y="2991819"/>
            <a:chExt cx="7761966" cy="282478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1E6BA1B9-873C-4697-9CBF-7FBB6CA9DF2A}"/>
                </a:ext>
              </a:extLst>
            </p:cNvPr>
            <p:cNvGrpSpPr/>
            <p:nvPr/>
          </p:nvGrpSpPr>
          <p:grpSpPr>
            <a:xfrm>
              <a:off x="2868504" y="5225143"/>
              <a:ext cx="6454994" cy="591456"/>
              <a:chOff x="3004693" y="5225143"/>
              <a:chExt cx="6454994" cy="591456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5440491A-4AC1-4A87-A27E-7D34E3288FFE}"/>
                  </a:ext>
                </a:extLst>
              </p:cNvPr>
              <p:cNvSpPr/>
              <p:nvPr/>
            </p:nvSpPr>
            <p:spPr>
              <a:xfrm>
                <a:off x="8790215" y="5225143"/>
                <a:ext cx="72571" cy="5769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B18C7D15-8AF9-4772-A964-BE65AE4D8F6B}"/>
                  </a:ext>
                </a:extLst>
              </p:cNvPr>
              <p:cNvSpPr/>
              <p:nvPr/>
            </p:nvSpPr>
            <p:spPr>
              <a:xfrm>
                <a:off x="8993415" y="5225143"/>
                <a:ext cx="72571" cy="576943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ED23611-479D-48D6-AE46-D07AA686446F}"/>
                  </a:ext>
                </a:extLst>
              </p:cNvPr>
              <p:cNvSpPr/>
              <p:nvPr/>
            </p:nvSpPr>
            <p:spPr>
              <a:xfrm>
                <a:off x="9182101" y="5225143"/>
                <a:ext cx="72571" cy="576943"/>
              </a:xfrm>
              <a:prstGeom prst="rect">
                <a:avLst/>
              </a:prstGeom>
              <a:solidFill>
                <a:schemeClr val="bg1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E0144FF3-1A09-4143-A3A4-0F90F2BBDD5B}"/>
                  </a:ext>
                </a:extLst>
              </p:cNvPr>
              <p:cNvSpPr/>
              <p:nvPr/>
            </p:nvSpPr>
            <p:spPr>
              <a:xfrm>
                <a:off x="9387116" y="5225143"/>
                <a:ext cx="72571" cy="576943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458C426-35E3-4F03-A8BF-3F9695EE1917}"/>
                  </a:ext>
                </a:extLst>
              </p:cNvPr>
              <p:cNvSpPr/>
              <p:nvPr/>
            </p:nvSpPr>
            <p:spPr>
              <a:xfrm>
                <a:off x="3564168" y="5225143"/>
                <a:ext cx="72571" cy="5769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4851716A-4069-432C-817D-799035B7A90C}"/>
                  </a:ext>
                </a:extLst>
              </p:cNvPr>
              <p:cNvSpPr/>
              <p:nvPr/>
            </p:nvSpPr>
            <p:spPr>
              <a:xfrm>
                <a:off x="3360969" y="5239656"/>
                <a:ext cx="72571" cy="576943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7F99565-4C3E-489D-A9ED-0CE717C8C679}"/>
                  </a:ext>
                </a:extLst>
              </p:cNvPr>
              <p:cNvSpPr/>
              <p:nvPr/>
            </p:nvSpPr>
            <p:spPr>
              <a:xfrm>
                <a:off x="3171832" y="5239656"/>
                <a:ext cx="72571" cy="576943"/>
              </a:xfrm>
              <a:prstGeom prst="rect">
                <a:avLst/>
              </a:prstGeom>
              <a:solidFill>
                <a:schemeClr val="bg1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29F1532A-3631-4B0E-B3A2-8EE393B84377}"/>
                  </a:ext>
                </a:extLst>
              </p:cNvPr>
              <p:cNvSpPr/>
              <p:nvPr/>
            </p:nvSpPr>
            <p:spPr>
              <a:xfrm>
                <a:off x="3004693" y="5239656"/>
                <a:ext cx="72571" cy="576943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29" name="TextBox 1">
              <a:extLst>
                <a:ext uri="{FF2B5EF4-FFF2-40B4-BE49-F238E27FC236}">
                  <a16:creationId xmlns:a16="http://schemas.microsoft.com/office/drawing/2014/main" id="{CDB8D518-8F46-4F8F-ACD7-FE64B6E37AB5}"/>
                </a:ext>
              </a:extLst>
            </p:cNvPr>
            <p:cNvSpPr txBox="1"/>
            <p:nvPr/>
          </p:nvSpPr>
          <p:spPr>
            <a:xfrm>
              <a:off x="4015924" y="2991819"/>
              <a:ext cx="4409817" cy="101950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lvl="0" algn="ctr">
                <a:defRPr/>
              </a:pPr>
              <a:r>
                <a:rPr lang="zh-TW" altLang="en-US" sz="6000" b="1" dirty="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星空與星座</a:t>
              </a:r>
              <a:endPara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1" name="PA_副标题 2">
              <a:extLst>
                <a:ext uri="{FF2B5EF4-FFF2-40B4-BE49-F238E27FC236}">
                  <a16:creationId xmlns:a16="http://schemas.microsoft.com/office/drawing/2014/main" id="{A38AC806-AFA4-4EC7-9B7E-D8B76342ED27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3136022" y="5336393"/>
              <a:ext cx="5909890" cy="383468"/>
            </a:xfrm>
            <a:prstGeom prst="rect">
              <a:avLst/>
            </a:prstGeom>
          </p:spPr>
          <p:txBody>
            <a:bodyPr>
              <a:normAutofit fontScale="925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報告人：</a:t>
              </a: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02 </a:t>
              </a: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王奇瑞</a:t>
              </a:r>
              <a:endParaRPr kumimoji="0" lang="zh-TW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TC"/>
                <a:ea typeface="Source Han Sans TC"/>
                <a:sym typeface="Source Han Serif SC" panose="02020400000000000000" pitchFamily="18" charset="-122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E69AC71-1486-4BBA-A5D5-A51AE61630B1}"/>
                </a:ext>
              </a:extLst>
            </p:cNvPr>
            <p:cNvGrpSpPr/>
            <p:nvPr/>
          </p:nvGrpSpPr>
          <p:grpSpPr>
            <a:xfrm>
              <a:off x="2217250" y="3243675"/>
              <a:ext cx="444075" cy="515793"/>
              <a:chOff x="2191850" y="3065875"/>
              <a:chExt cx="444075" cy="515793"/>
            </a:xfrm>
            <a:solidFill>
              <a:schemeClr val="bg1"/>
            </a:solidFill>
          </p:grpSpPr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D4F8F052-FD1A-41B1-AFAD-60E125893071}"/>
                  </a:ext>
                </a:extLst>
              </p:cNvPr>
              <p:cNvSpPr/>
              <p:nvPr/>
            </p:nvSpPr>
            <p:spPr>
              <a:xfrm rot="5400000">
                <a:off x="2255431" y="3201172"/>
                <a:ext cx="515791" cy="2451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3" name="等腰三角形 32">
                <a:extLst>
                  <a:ext uri="{FF2B5EF4-FFF2-40B4-BE49-F238E27FC236}">
                    <a16:creationId xmlns:a16="http://schemas.microsoft.com/office/drawing/2014/main" id="{F1A2B6A9-A1C0-42D3-880D-DF8CC091B6BE}"/>
                  </a:ext>
                </a:extLst>
              </p:cNvPr>
              <p:cNvSpPr/>
              <p:nvPr/>
            </p:nvSpPr>
            <p:spPr>
              <a:xfrm rot="5400000">
                <a:off x="2056553" y="3201173"/>
                <a:ext cx="515792" cy="2451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A7C7531C-F09B-4370-92CE-014E2B45BABC}"/>
                </a:ext>
              </a:extLst>
            </p:cNvPr>
            <p:cNvGrpSpPr/>
            <p:nvPr/>
          </p:nvGrpSpPr>
          <p:grpSpPr>
            <a:xfrm flipH="1">
              <a:off x="9548123" y="3243675"/>
              <a:ext cx="431093" cy="515792"/>
              <a:chOff x="2609610" y="3069580"/>
              <a:chExt cx="486959" cy="515792"/>
            </a:xfrm>
            <a:solidFill>
              <a:schemeClr val="bg1"/>
            </a:solidFill>
          </p:grpSpPr>
          <p:sp>
            <p:nvSpPr>
              <p:cNvPr id="36" name="等腰三角形 35">
                <a:extLst>
                  <a:ext uri="{FF2B5EF4-FFF2-40B4-BE49-F238E27FC236}">
                    <a16:creationId xmlns:a16="http://schemas.microsoft.com/office/drawing/2014/main" id="{2D01EC11-68A6-489F-AD18-FFEF0A42EEFD}"/>
                  </a:ext>
                </a:extLst>
              </p:cNvPr>
              <p:cNvSpPr/>
              <p:nvPr/>
            </p:nvSpPr>
            <p:spPr>
              <a:xfrm rot="5400000">
                <a:off x="2716075" y="3204878"/>
                <a:ext cx="515791" cy="245196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7" name="等腰三角形 36">
                <a:extLst>
                  <a:ext uri="{FF2B5EF4-FFF2-40B4-BE49-F238E27FC236}">
                    <a16:creationId xmlns:a16="http://schemas.microsoft.com/office/drawing/2014/main" id="{93C90C90-616B-4D95-988B-EA61ECF13083}"/>
                  </a:ext>
                </a:extLst>
              </p:cNvPr>
              <p:cNvSpPr/>
              <p:nvPr/>
            </p:nvSpPr>
            <p:spPr>
              <a:xfrm rot="5400000">
                <a:off x="2474313" y="3204877"/>
                <a:ext cx="515792" cy="245198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</p:grpSp>
      <p:pic>
        <p:nvPicPr>
          <p:cNvPr id="38" name="纯音乐 - 爱的协奏曲 - concerto pour unr j">
            <a:hlinkClick r:id="" action="ppaction://media"/>
            <a:extLst>
              <a:ext uri="{FF2B5EF4-FFF2-40B4-BE49-F238E27FC236}">
                <a16:creationId xmlns:a16="http://schemas.microsoft.com/office/drawing/2014/main" id="{0F1F6387-4164-41D1-B902-ACDA1238EF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 out="5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6923" y="-7981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71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930DFF7-B658-42B3-ABC1-0ACC74AE6084}"/>
              </a:ext>
            </a:extLst>
          </p:cNvPr>
          <p:cNvGrpSpPr/>
          <p:nvPr/>
        </p:nvGrpSpPr>
        <p:grpSpPr>
          <a:xfrm>
            <a:off x="840658" y="341631"/>
            <a:ext cx="10510685" cy="365760"/>
            <a:chOff x="840658" y="341631"/>
            <a:chExt cx="10510685" cy="3657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8A4008-08F0-4DED-A856-640E4E4FA7C3}"/>
                </a:ext>
              </a:extLst>
            </p:cNvPr>
            <p:cNvSpPr txBox="1"/>
            <p:nvPr/>
          </p:nvSpPr>
          <p:spPr>
            <a:xfrm>
              <a:off x="4079777" y="341631"/>
              <a:ext cx="3744178" cy="3657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rmAutofit fontScale="92500"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ans TC"/>
                  <a:ea typeface="Source Han Sans TC"/>
                  <a:cs typeface="+mn-ea"/>
                  <a:sym typeface="Source Han Serif SC" panose="02020400000000000000" pitchFamily="18" charset="-122"/>
                </a:rPr>
                <a:t>星圖產生原理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1695F1F-CE73-42BD-9E07-27E7EEC9EAA2}"/>
                </a:ext>
              </a:extLst>
            </p:cNvPr>
            <p:cNvGrpSpPr/>
            <p:nvPr/>
          </p:nvGrpSpPr>
          <p:grpSpPr>
            <a:xfrm>
              <a:off x="840658" y="561638"/>
              <a:ext cx="10510685" cy="0"/>
              <a:chOff x="1028775" y="591989"/>
              <a:chExt cx="11086097" cy="0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619B77F5-BF69-4236-AE57-D188731A8302}"/>
                  </a:ext>
                </a:extLst>
              </p:cNvPr>
              <p:cNvCxnSpPr/>
              <p:nvPr/>
            </p:nvCxnSpPr>
            <p:spPr>
              <a:xfrm>
                <a:off x="1028775" y="591989"/>
                <a:ext cx="3504197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912CD214-34EE-4AF8-823F-2A7131ACD55B}"/>
                  </a:ext>
                </a:extLst>
              </p:cNvPr>
              <p:cNvCxnSpPr/>
              <p:nvPr/>
            </p:nvCxnSpPr>
            <p:spPr>
              <a:xfrm>
                <a:off x="8610675" y="591989"/>
                <a:ext cx="3504197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50" name="Picture 2" descr="天球- 知乎">
            <a:extLst>
              <a:ext uri="{FF2B5EF4-FFF2-40B4-BE49-F238E27FC236}">
                <a16:creationId xmlns:a16="http://schemas.microsoft.com/office/drawing/2014/main" id="{69797FB0-04E5-91D4-05F0-B54A8DE3D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14" b="92931" l="10000" r="90000">
                        <a14:foregroundMark x1="49028" y1="7414" x2="50833" y2="7931"/>
                        <a14:foregroundMark x1="51806" y1="90862" x2="55556" y2="91379"/>
                        <a14:foregroundMark x1="35694" y1="89138" x2="35694" y2="89138"/>
                        <a14:foregroundMark x1="36944" y1="90172" x2="36944" y2="90172"/>
                        <a14:foregroundMark x1="37639" y1="90690" x2="37639" y2="90690"/>
                        <a14:foregroundMark x1="39444" y1="91379" x2="39444" y2="91379"/>
                        <a14:foregroundMark x1="68194" y1="12586" x2="68194" y2="12586"/>
                        <a14:foregroundMark x1="54583" y1="92931" x2="54583" y2="92931"/>
                        <a14:foregroundMark x1="57500" y1="92414" x2="57500" y2="92414"/>
                        <a14:foregroundMark x1="69861" y1="13966" x2="69861" y2="139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82212">
            <a:off x="-193026" y="1133145"/>
            <a:ext cx="6702029" cy="539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CD1D85F-1839-E2CE-83BD-2A5DE86670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8729">
            <a:off x="3270945" y="3065591"/>
            <a:ext cx="488384" cy="488384"/>
          </a:xfrm>
          <a:prstGeom prst="rect">
            <a:avLst/>
          </a:prstGeom>
        </p:spPr>
      </p:pic>
      <p:grpSp>
        <p:nvGrpSpPr>
          <p:cNvPr id="2055" name="群組 2054">
            <a:extLst>
              <a:ext uri="{FF2B5EF4-FFF2-40B4-BE49-F238E27FC236}">
                <a16:creationId xmlns:a16="http://schemas.microsoft.com/office/drawing/2014/main" id="{CBEE0C98-CBD0-8CF0-D44A-A50A45C8A997}"/>
              </a:ext>
            </a:extLst>
          </p:cNvPr>
          <p:cNvGrpSpPr/>
          <p:nvPr/>
        </p:nvGrpSpPr>
        <p:grpSpPr>
          <a:xfrm>
            <a:off x="4822631" y="2261614"/>
            <a:ext cx="2144697" cy="961907"/>
            <a:chOff x="4822631" y="2261614"/>
            <a:chExt cx="2144697" cy="961907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3F139172-4E6C-363C-D2C8-8922BE5BC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2631" y="2261614"/>
              <a:ext cx="961907" cy="961907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1AC9C2BE-C1DE-654A-2017-7D6F0BEE3507}"/>
                </a:ext>
              </a:extLst>
            </p:cNvPr>
            <p:cNvSpPr txBox="1"/>
            <p:nvPr/>
          </p:nvSpPr>
          <p:spPr>
            <a:xfrm rot="20462470">
              <a:off x="5439271" y="2355186"/>
              <a:ext cx="1528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CC00FF"/>
                  </a:solidFill>
                </a:rPr>
                <a:t>Star (</a:t>
              </a:r>
              <a:r>
                <a:rPr lang="en-US" altLang="zh-TW" b="1" dirty="0" err="1">
                  <a:solidFill>
                    <a:srgbClr val="CC00FF"/>
                  </a:solidFill>
                </a:rPr>
                <a:t>ra</a:t>
              </a:r>
              <a:r>
                <a:rPr lang="en-US" altLang="zh-TW" b="1" dirty="0">
                  <a:solidFill>
                    <a:srgbClr val="CC00FF"/>
                  </a:solidFill>
                </a:rPr>
                <a:t> , dec)</a:t>
              </a:r>
              <a:endParaRPr lang="zh-TW" altLang="en-US" b="1" dirty="0">
                <a:solidFill>
                  <a:srgbClr val="CC00FF"/>
                </a:solidFill>
              </a:endParaRPr>
            </a:p>
          </p:txBody>
        </p:sp>
      </p:grpSp>
      <p:sp>
        <p:nvSpPr>
          <p:cNvPr id="23" name="流程圖: 人工作業 22">
            <a:extLst>
              <a:ext uri="{FF2B5EF4-FFF2-40B4-BE49-F238E27FC236}">
                <a16:creationId xmlns:a16="http://schemas.microsoft.com/office/drawing/2014/main" id="{FFF2C8E9-FEE4-712E-CC78-DC387DC37C8F}"/>
              </a:ext>
            </a:extLst>
          </p:cNvPr>
          <p:cNvSpPr/>
          <p:nvPr/>
        </p:nvSpPr>
        <p:spPr>
          <a:xfrm rot="14510414">
            <a:off x="6371930" y="1747720"/>
            <a:ext cx="2059505" cy="235025"/>
          </a:xfrm>
          <a:prstGeom prst="flowChartManualOperation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056" name="群組 2055">
            <a:extLst>
              <a:ext uri="{FF2B5EF4-FFF2-40B4-BE49-F238E27FC236}">
                <a16:creationId xmlns:a16="http://schemas.microsoft.com/office/drawing/2014/main" id="{7BB99C58-DFEA-DD07-7901-920E9E9A9A4A}"/>
              </a:ext>
            </a:extLst>
          </p:cNvPr>
          <p:cNvGrpSpPr/>
          <p:nvPr/>
        </p:nvGrpSpPr>
        <p:grpSpPr>
          <a:xfrm>
            <a:off x="6862048" y="1340245"/>
            <a:ext cx="2310581" cy="961907"/>
            <a:chOff x="6862048" y="1340245"/>
            <a:chExt cx="2310581" cy="961907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5B279303-8910-A9B6-F0DC-EF95012F3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2048" y="1340245"/>
              <a:ext cx="961907" cy="961907"/>
            </a:xfrm>
            <a:prstGeom prst="rect">
              <a:avLst/>
            </a:prstGeom>
          </p:spPr>
        </p:pic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AB19932E-3AC6-0CAE-0301-3235F089F2B5}"/>
                </a:ext>
              </a:extLst>
            </p:cNvPr>
            <p:cNvSpPr txBox="1"/>
            <p:nvPr/>
          </p:nvSpPr>
          <p:spPr>
            <a:xfrm>
              <a:off x="7644572" y="1790697"/>
              <a:ext cx="1528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CC00FF"/>
                  </a:solidFill>
                </a:rPr>
                <a:t>Star (0 , 0)</a:t>
              </a:r>
              <a:endParaRPr lang="zh-TW" altLang="en-US" b="1" dirty="0">
                <a:solidFill>
                  <a:srgbClr val="CC00FF"/>
                </a:solidFill>
              </a:endParaRPr>
            </a:p>
          </p:txBody>
        </p:sp>
      </p:grp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95028E99-C712-A416-C6A2-D410F953811D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3354465" y="2742567"/>
            <a:ext cx="1918674" cy="751103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4" name="群組 2053">
            <a:extLst>
              <a:ext uri="{FF2B5EF4-FFF2-40B4-BE49-F238E27FC236}">
                <a16:creationId xmlns:a16="http://schemas.microsoft.com/office/drawing/2014/main" id="{EC024BA7-57E5-B746-8A2D-BFEBC9CDC626}"/>
              </a:ext>
            </a:extLst>
          </p:cNvPr>
          <p:cNvGrpSpPr/>
          <p:nvPr/>
        </p:nvGrpSpPr>
        <p:grpSpPr>
          <a:xfrm>
            <a:off x="3354465" y="984980"/>
            <a:ext cx="4435220" cy="2535375"/>
            <a:chOff x="3354465" y="984980"/>
            <a:chExt cx="4435220" cy="2535375"/>
          </a:xfrm>
        </p:grpSpPr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4CEDC615-7A65-D4D7-9A56-2A015EDC8F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120" y="1790697"/>
              <a:ext cx="2142916" cy="1004721"/>
            </a:xfrm>
            <a:prstGeom prst="line">
              <a:avLst/>
            </a:prstGeom>
            <a:ln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9D898614-9491-C24F-A77C-001CE0A66648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 flipV="1">
              <a:off x="3354465" y="984980"/>
              <a:ext cx="3416559" cy="2508690"/>
            </a:xfrm>
            <a:prstGeom prst="line">
              <a:avLst/>
            </a:prstGeom>
            <a:ln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B9DCA13B-6320-4FDD-8906-78577830D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576" y="1247746"/>
              <a:ext cx="3892050" cy="2272609"/>
            </a:xfrm>
            <a:prstGeom prst="line">
              <a:avLst/>
            </a:prstGeom>
            <a:ln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D273DB7A-3A51-BCF4-3598-E21E8813B2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5349" y="2866637"/>
              <a:ext cx="4334394" cy="615494"/>
            </a:xfrm>
            <a:prstGeom prst="line">
              <a:avLst/>
            </a:prstGeom>
            <a:ln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66A9202B-857D-8F21-27C0-ED5A749CAE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3789" y="2347197"/>
              <a:ext cx="4345896" cy="1125687"/>
            </a:xfrm>
            <a:prstGeom prst="line">
              <a:avLst/>
            </a:prstGeom>
            <a:ln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3" name="群組 2052">
            <a:extLst>
              <a:ext uri="{FF2B5EF4-FFF2-40B4-BE49-F238E27FC236}">
                <a16:creationId xmlns:a16="http://schemas.microsoft.com/office/drawing/2014/main" id="{EEE7BFD4-2712-A517-B111-6A17723DD02B}"/>
              </a:ext>
            </a:extLst>
          </p:cNvPr>
          <p:cNvGrpSpPr/>
          <p:nvPr/>
        </p:nvGrpSpPr>
        <p:grpSpPr>
          <a:xfrm>
            <a:off x="4660306" y="2424306"/>
            <a:ext cx="951235" cy="850536"/>
            <a:chOff x="4660306" y="2424306"/>
            <a:chExt cx="951235" cy="850536"/>
          </a:xfrm>
        </p:grpSpPr>
        <p:pic>
          <p:nvPicPr>
            <p:cNvPr id="58" name="圖片 57">
              <a:extLst>
                <a:ext uri="{FF2B5EF4-FFF2-40B4-BE49-F238E27FC236}">
                  <a16:creationId xmlns:a16="http://schemas.microsoft.com/office/drawing/2014/main" id="{824767CF-5B55-C0DB-8CF2-D412D564E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002940">
              <a:off x="4660306" y="2534285"/>
              <a:ext cx="641626" cy="641626"/>
            </a:xfrm>
            <a:prstGeom prst="rect">
              <a:avLst/>
            </a:prstGeom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B2A1B65E-061A-30DB-736A-B8BFBBDA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002940">
              <a:off x="5095740" y="2515007"/>
              <a:ext cx="515801" cy="515801"/>
            </a:xfrm>
            <a:prstGeom prst="rect">
              <a:avLst/>
            </a:prstGeom>
          </p:spPr>
        </p:pic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E31C4C94-3E2D-38FD-C365-442695F6B3A9}"/>
                </a:ext>
              </a:extLst>
            </p:cNvPr>
            <p:cNvCxnSpPr>
              <a:cxnSpLocks/>
            </p:cNvCxnSpPr>
            <p:nvPr/>
          </p:nvCxnSpPr>
          <p:spPr>
            <a:xfrm>
              <a:off x="4822631" y="2424306"/>
              <a:ext cx="404357" cy="3344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9" name="直線接點 2048">
              <a:extLst>
                <a:ext uri="{FF2B5EF4-FFF2-40B4-BE49-F238E27FC236}">
                  <a16:creationId xmlns:a16="http://schemas.microsoft.com/office/drawing/2014/main" id="{B7449BA1-D3D3-2802-D96A-78E01A2D9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0542" y="3096711"/>
              <a:ext cx="366484" cy="1781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8" name="箭號: 彎曲 2057">
            <a:extLst>
              <a:ext uri="{FF2B5EF4-FFF2-40B4-BE49-F238E27FC236}">
                <a16:creationId xmlns:a16="http://schemas.microsoft.com/office/drawing/2014/main" id="{3D30B17D-B156-D1AC-C5EB-4F7E69607D0F}"/>
              </a:ext>
            </a:extLst>
          </p:cNvPr>
          <p:cNvSpPr/>
          <p:nvPr/>
        </p:nvSpPr>
        <p:spPr>
          <a:xfrm rot="5910452">
            <a:off x="8511138" y="2033623"/>
            <a:ext cx="616036" cy="1321421"/>
          </a:xfrm>
          <a:prstGeom prst="bentArrow">
            <a:avLst>
              <a:gd name="adj1" fmla="val 25000"/>
              <a:gd name="adj2" fmla="val 23796"/>
              <a:gd name="adj3" fmla="val 25000"/>
              <a:gd name="adj4" fmla="val 43750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59" name="矩形 2058">
            <a:extLst>
              <a:ext uri="{FF2B5EF4-FFF2-40B4-BE49-F238E27FC236}">
                <a16:creationId xmlns:a16="http://schemas.microsoft.com/office/drawing/2014/main" id="{4C655DDC-588B-1C67-2C7C-C8BDBDF3E543}"/>
              </a:ext>
            </a:extLst>
          </p:cNvPr>
          <p:cNvSpPr/>
          <p:nvPr/>
        </p:nvSpPr>
        <p:spPr>
          <a:xfrm>
            <a:off x="7493923" y="3220778"/>
            <a:ext cx="3231196" cy="3010448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82" name="群組 2081">
            <a:extLst>
              <a:ext uri="{FF2B5EF4-FFF2-40B4-BE49-F238E27FC236}">
                <a16:creationId xmlns:a16="http://schemas.microsoft.com/office/drawing/2014/main" id="{2E84633B-AA93-8866-9019-5AE4DCD1D4C8}"/>
              </a:ext>
            </a:extLst>
          </p:cNvPr>
          <p:cNvGrpSpPr/>
          <p:nvPr/>
        </p:nvGrpSpPr>
        <p:grpSpPr>
          <a:xfrm>
            <a:off x="7527037" y="3234903"/>
            <a:ext cx="3097193" cy="2919637"/>
            <a:chOff x="7527037" y="3234903"/>
            <a:chExt cx="3097193" cy="2919637"/>
          </a:xfrm>
        </p:grpSpPr>
        <p:cxnSp>
          <p:nvCxnSpPr>
            <p:cNvPr id="2061" name="直線接點 2060">
              <a:extLst>
                <a:ext uri="{FF2B5EF4-FFF2-40B4-BE49-F238E27FC236}">
                  <a16:creationId xmlns:a16="http://schemas.microsoft.com/office/drawing/2014/main" id="{8EA74923-6972-834A-FE77-D948D31E2E31}"/>
                </a:ext>
              </a:extLst>
            </p:cNvPr>
            <p:cNvCxnSpPr>
              <a:cxnSpLocks/>
            </p:cNvCxnSpPr>
            <p:nvPr/>
          </p:nvCxnSpPr>
          <p:spPr>
            <a:xfrm>
              <a:off x="7739743" y="4726002"/>
              <a:ext cx="268961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4" name="文字方塊 2063">
              <a:extLst>
                <a:ext uri="{FF2B5EF4-FFF2-40B4-BE49-F238E27FC236}">
                  <a16:creationId xmlns:a16="http://schemas.microsoft.com/office/drawing/2014/main" id="{8527C417-B27F-4002-A6E4-C156B670372A}"/>
                </a:ext>
              </a:extLst>
            </p:cNvPr>
            <p:cNvSpPr txBox="1"/>
            <p:nvPr/>
          </p:nvSpPr>
          <p:spPr>
            <a:xfrm>
              <a:off x="9228304" y="5785208"/>
              <a:ext cx="52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-1</a:t>
              </a:r>
              <a:endParaRPr lang="zh-TW" altLang="en-US" dirty="0"/>
            </a:p>
          </p:txBody>
        </p:sp>
        <p:cxnSp>
          <p:nvCxnSpPr>
            <p:cNvPr id="2067" name="直線接點 2066">
              <a:extLst>
                <a:ext uri="{FF2B5EF4-FFF2-40B4-BE49-F238E27FC236}">
                  <a16:creationId xmlns:a16="http://schemas.microsoft.com/office/drawing/2014/main" id="{692061E3-C246-0CE5-0BAD-008122B8C2E8}"/>
                </a:ext>
              </a:extLst>
            </p:cNvPr>
            <p:cNvCxnSpPr>
              <a:cxnSpLocks/>
            </p:cNvCxnSpPr>
            <p:nvPr/>
          </p:nvCxnSpPr>
          <p:spPr>
            <a:xfrm>
              <a:off x="9109521" y="3429000"/>
              <a:ext cx="0" cy="2590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5" name="文字方塊 2074">
              <a:extLst>
                <a:ext uri="{FF2B5EF4-FFF2-40B4-BE49-F238E27FC236}">
                  <a16:creationId xmlns:a16="http://schemas.microsoft.com/office/drawing/2014/main" id="{6D394096-1B05-1161-AF22-37C23AC07C1C}"/>
                </a:ext>
              </a:extLst>
            </p:cNvPr>
            <p:cNvSpPr txBox="1"/>
            <p:nvPr/>
          </p:nvSpPr>
          <p:spPr>
            <a:xfrm>
              <a:off x="9228304" y="3234903"/>
              <a:ext cx="289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2076" name="文字方塊 2075">
              <a:extLst>
                <a:ext uri="{FF2B5EF4-FFF2-40B4-BE49-F238E27FC236}">
                  <a16:creationId xmlns:a16="http://schemas.microsoft.com/office/drawing/2014/main" id="{613E3D95-AF02-6869-CA8E-28E91A7F257F}"/>
                </a:ext>
              </a:extLst>
            </p:cNvPr>
            <p:cNvSpPr txBox="1"/>
            <p:nvPr/>
          </p:nvSpPr>
          <p:spPr>
            <a:xfrm>
              <a:off x="10334369" y="4781291"/>
              <a:ext cx="289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2078" name="文字方塊 2077">
              <a:extLst>
                <a:ext uri="{FF2B5EF4-FFF2-40B4-BE49-F238E27FC236}">
                  <a16:creationId xmlns:a16="http://schemas.microsoft.com/office/drawing/2014/main" id="{2EFF2568-BC76-EF2E-066C-02FBD9E8FA8B}"/>
                </a:ext>
              </a:extLst>
            </p:cNvPr>
            <p:cNvSpPr txBox="1"/>
            <p:nvPr/>
          </p:nvSpPr>
          <p:spPr>
            <a:xfrm>
              <a:off x="7527037" y="4769886"/>
              <a:ext cx="52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-1</a:t>
              </a:r>
              <a:endParaRPr lang="zh-TW" altLang="en-US" dirty="0"/>
            </a:p>
          </p:txBody>
        </p:sp>
      </p:grpSp>
      <p:grpSp>
        <p:nvGrpSpPr>
          <p:cNvPr id="2079" name="群組 2078">
            <a:extLst>
              <a:ext uri="{FF2B5EF4-FFF2-40B4-BE49-F238E27FC236}">
                <a16:creationId xmlns:a16="http://schemas.microsoft.com/office/drawing/2014/main" id="{E6BAD949-41DB-6A8B-C2D2-D86D92A29BFC}"/>
              </a:ext>
            </a:extLst>
          </p:cNvPr>
          <p:cNvGrpSpPr/>
          <p:nvPr/>
        </p:nvGrpSpPr>
        <p:grpSpPr>
          <a:xfrm>
            <a:off x="8654186" y="4245048"/>
            <a:ext cx="2020991" cy="961907"/>
            <a:chOff x="6862048" y="1340245"/>
            <a:chExt cx="2020991" cy="961907"/>
          </a:xfrm>
        </p:grpSpPr>
        <p:pic>
          <p:nvPicPr>
            <p:cNvPr id="2080" name="圖片 2079">
              <a:extLst>
                <a:ext uri="{FF2B5EF4-FFF2-40B4-BE49-F238E27FC236}">
                  <a16:creationId xmlns:a16="http://schemas.microsoft.com/office/drawing/2014/main" id="{7DE52DD5-7BA6-AF9C-5B66-5D5685CA7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2048" y="1340245"/>
              <a:ext cx="961907" cy="961907"/>
            </a:xfrm>
            <a:prstGeom prst="rect">
              <a:avLst/>
            </a:prstGeom>
          </p:spPr>
        </p:pic>
        <p:sp>
          <p:nvSpPr>
            <p:cNvPr id="2081" name="文字方塊 2080">
              <a:extLst>
                <a:ext uri="{FF2B5EF4-FFF2-40B4-BE49-F238E27FC236}">
                  <a16:creationId xmlns:a16="http://schemas.microsoft.com/office/drawing/2014/main" id="{9A5D889B-5258-230B-7526-0B608536C312}"/>
                </a:ext>
              </a:extLst>
            </p:cNvPr>
            <p:cNvSpPr txBox="1"/>
            <p:nvPr/>
          </p:nvSpPr>
          <p:spPr>
            <a:xfrm>
              <a:off x="7354982" y="1855870"/>
              <a:ext cx="1528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CC00FF"/>
                  </a:solidFill>
                </a:rPr>
                <a:t>Star (0 , 0)</a:t>
              </a:r>
              <a:endParaRPr lang="zh-TW" altLang="en-US" b="1" dirty="0">
                <a:solidFill>
                  <a:srgbClr val="CC00FF"/>
                </a:solidFill>
              </a:endParaRPr>
            </a:p>
          </p:txBody>
        </p:sp>
      </p:grpSp>
      <p:grpSp>
        <p:nvGrpSpPr>
          <p:cNvPr id="2098" name="群組 2097">
            <a:extLst>
              <a:ext uri="{FF2B5EF4-FFF2-40B4-BE49-F238E27FC236}">
                <a16:creationId xmlns:a16="http://schemas.microsoft.com/office/drawing/2014/main" id="{E2D1DE25-5790-A874-32B7-24B3AEE36299}"/>
              </a:ext>
            </a:extLst>
          </p:cNvPr>
          <p:cNvGrpSpPr/>
          <p:nvPr/>
        </p:nvGrpSpPr>
        <p:grpSpPr>
          <a:xfrm>
            <a:off x="7915815" y="3654342"/>
            <a:ext cx="2321585" cy="2145556"/>
            <a:chOff x="7915815" y="3654342"/>
            <a:chExt cx="2321585" cy="2145556"/>
          </a:xfrm>
        </p:grpSpPr>
        <p:pic>
          <p:nvPicPr>
            <p:cNvPr id="2085" name="圖片 2084">
              <a:extLst>
                <a:ext uri="{FF2B5EF4-FFF2-40B4-BE49-F238E27FC236}">
                  <a16:creationId xmlns:a16="http://schemas.microsoft.com/office/drawing/2014/main" id="{7FCA2570-CBB0-1135-6B8F-5C4EC91742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0" t="34239" r="27036" b="31168"/>
            <a:stretch/>
          </p:blipFill>
          <p:spPr>
            <a:xfrm>
              <a:off x="8144119" y="3654342"/>
              <a:ext cx="264481" cy="239486"/>
            </a:xfrm>
            <a:prstGeom prst="rect">
              <a:avLst/>
            </a:prstGeom>
          </p:spPr>
        </p:pic>
        <p:pic>
          <p:nvPicPr>
            <p:cNvPr id="2086" name="圖片 2085">
              <a:extLst>
                <a:ext uri="{FF2B5EF4-FFF2-40B4-BE49-F238E27FC236}">
                  <a16:creationId xmlns:a16="http://schemas.microsoft.com/office/drawing/2014/main" id="{FE1A1216-E329-7BBF-87E7-1A1B07B2F7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0" t="34239" r="27036" b="31168"/>
            <a:stretch/>
          </p:blipFill>
          <p:spPr>
            <a:xfrm>
              <a:off x="8048056" y="3872056"/>
              <a:ext cx="264481" cy="239486"/>
            </a:xfrm>
            <a:prstGeom prst="rect">
              <a:avLst/>
            </a:prstGeom>
          </p:spPr>
        </p:pic>
        <p:pic>
          <p:nvPicPr>
            <p:cNvPr id="2087" name="圖片 2086">
              <a:extLst>
                <a:ext uri="{FF2B5EF4-FFF2-40B4-BE49-F238E27FC236}">
                  <a16:creationId xmlns:a16="http://schemas.microsoft.com/office/drawing/2014/main" id="{13D5DA75-665B-4F39-38FE-FD1EF5239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0" t="34239" r="27036" b="31168"/>
            <a:stretch/>
          </p:blipFill>
          <p:spPr>
            <a:xfrm>
              <a:off x="8590939" y="3836969"/>
              <a:ext cx="264481" cy="239486"/>
            </a:xfrm>
            <a:prstGeom prst="rect">
              <a:avLst/>
            </a:prstGeom>
          </p:spPr>
        </p:pic>
        <p:pic>
          <p:nvPicPr>
            <p:cNvPr id="2088" name="圖片 2087">
              <a:extLst>
                <a:ext uri="{FF2B5EF4-FFF2-40B4-BE49-F238E27FC236}">
                  <a16:creationId xmlns:a16="http://schemas.microsoft.com/office/drawing/2014/main" id="{1A58EEC1-DFB3-80AE-455F-528CF9B97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0" t="34239" r="27036" b="31168"/>
            <a:stretch/>
          </p:blipFill>
          <p:spPr>
            <a:xfrm>
              <a:off x="8273735" y="4220836"/>
              <a:ext cx="264481" cy="239486"/>
            </a:xfrm>
            <a:prstGeom prst="rect">
              <a:avLst/>
            </a:prstGeom>
          </p:spPr>
        </p:pic>
        <p:pic>
          <p:nvPicPr>
            <p:cNvPr id="2089" name="圖片 2088">
              <a:extLst>
                <a:ext uri="{FF2B5EF4-FFF2-40B4-BE49-F238E27FC236}">
                  <a16:creationId xmlns:a16="http://schemas.microsoft.com/office/drawing/2014/main" id="{70208C47-B5EF-7CDA-D6F3-F6F69346B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0" t="34239" r="27036" b="31168"/>
            <a:stretch/>
          </p:blipFill>
          <p:spPr>
            <a:xfrm>
              <a:off x="9374320" y="3851872"/>
              <a:ext cx="264481" cy="239486"/>
            </a:xfrm>
            <a:prstGeom prst="rect">
              <a:avLst/>
            </a:prstGeom>
          </p:spPr>
        </p:pic>
        <p:pic>
          <p:nvPicPr>
            <p:cNvPr id="2090" name="圖片 2089">
              <a:extLst>
                <a:ext uri="{FF2B5EF4-FFF2-40B4-BE49-F238E27FC236}">
                  <a16:creationId xmlns:a16="http://schemas.microsoft.com/office/drawing/2014/main" id="{D3F5297F-D1C7-9CC5-15A3-36E2CFF1B9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0" t="34239" r="27036" b="31168"/>
            <a:stretch/>
          </p:blipFill>
          <p:spPr>
            <a:xfrm>
              <a:off x="9559761" y="4142374"/>
              <a:ext cx="264481" cy="239486"/>
            </a:xfrm>
            <a:prstGeom prst="rect">
              <a:avLst/>
            </a:prstGeom>
          </p:spPr>
        </p:pic>
        <p:pic>
          <p:nvPicPr>
            <p:cNvPr id="2091" name="圖片 2090">
              <a:extLst>
                <a:ext uri="{FF2B5EF4-FFF2-40B4-BE49-F238E27FC236}">
                  <a16:creationId xmlns:a16="http://schemas.microsoft.com/office/drawing/2014/main" id="{F7C104C8-6B43-56A0-E098-D0F1490CE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0" t="34239" r="27036" b="31168"/>
            <a:stretch/>
          </p:blipFill>
          <p:spPr>
            <a:xfrm>
              <a:off x="7915815" y="5235670"/>
              <a:ext cx="264481" cy="239486"/>
            </a:xfrm>
            <a:prstGeom prst="rect">
              <a:avLst/>
            </a:prstGeom>
          </p:spPr>
        </p:pic>
        <p:pic>
          <p:nvPicPr>
            <p:cNvPr id="2092" name="圖片 2091">
              <a:extLst>
                <a:ext uri="{FF2B5EF4-FFF2-40B4-BE49-F238E27FC236}">
                  <a16:creationId xmlns:a16="http://schemas.microsoft.com/office/drawing/2014/main" id="{1779B892-3A00-CBE7-9C04-117D21C1C0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0" t="34239" r="27036" b="31168"/>
            <a:stretch/>
          </p:blipFill>
          <p:spPr>
            <a:xfrm>
              <a:off x="8405975" y="5472635"/>
              <a:ext cx="264481" cy="239486"/>
            </a:xfrm>
            <a:prstGeom prst="rect">
              <a:avLst/>
            </a:prstGeom>
          </p:spPr>
        </p:pic>
        <p:pic>
          <p:nvPicPr>
            <p:cNvPr id="2093" name="圖片 2092">
              <a:extLst>
                <a:ext uri="{FF2B5EF4-FFF2-40B4-BE49-F238E27FC236}">
                  <a16:creationId xmlns:a16="http://schemas.microsoft.com/office/drawing/2014/main" id="{4847632E-2841-17AF-24EE-A9C71463B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0" t="34239" r="27036" b="31168"/>
            <a:stretch/>
          </p:blipFill>
          <p:spPr>
            <a:xfrm>
              <a:off x="9892688" y="3958783"/>
              <a:ext cx="264481" cy="239486"/>
            </a:xfrm>
            <a:prstGeom prst="rect">
              <a:avLst/>
            </a:prstGeom>
          </p:spPr>
        </p:pic>
        <p:pic>
          <p:nvPicPr>
            <p:cNvPr id="2094" name="圖片 2093">
              <a:extLst>
                <a:ext uri="{FF2B5EF4-FFF2-40B4-BE49-F238E27FC236}">
                  <a16:creationId xmlns:a16="http://schemas.microsoft.com/office/drawing/2014/main" id="{F29DCCF5-7A05-ECE4-F00E-AC172240A7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0" t="34239" r="27036" b="31168"/>
            <a:stretch/>
          </p:blipFill>
          <p:spPr>
            <a:xfrm>
              <a:off x="8527041" y="5088202"/>
              <a:ext cx="264481" cy="239486"/>
            </a:xfrm>
            <a:prstGeom prst="rect">
              <a:avLst/>
            </a:prstGeom>
          </p:spPr>
        </p:pic>
        <p:pic>
          <p:nvPicPr>
            <p:cNvPr id="2095" name="圖片 2094">
              <a:extLst>
                <a:ext uri="{FF2B5EF4-FFF2-40B4-BE49-F238E27FC236}">
                  <a16:creationId xmlns:a16="http://schemas.microsoft.com/office/drawing/2014/main" id="{0D26193A-2464-D28E-2BA5-48FF29350D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0" t="34239" r="27036" b="31168"/>
            <a:stretch/>
          </p:blipFill>
          <p:spPr>
            <a:xfrm>
              <a:off x="9668119" y="5178342"/>
              <a:ext cx="264481" cy="239486"/>
            </a:xfrm>
            <a:prstGeom prst="rect">
              <a:avLst/>
            </a:prstGeom>
          </p:spPr>
        </p:pic>
        <p:pic>
          <p:nvPicPr>
            <p:cNvPr id="2096" name="圖片 2095">
              <a:extLst>
                <a:ext uri="{FF2B5EF4-FFF2-40B4-BE49-F238E27FC236}">
                  <a16:creationId xmlns:a16="http://schemas.microsoft.com/office/drawing/2014/main" id="{AD3D5FF5-B235-5649-1B62-EC2700DE3B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0" t="34239" r="27036" b="31168"/>
            <a:stretch/>
          </p:blipFill>
          <p:spPr>
            <a:xfrm>
              <a:off x="9593943" y="5560412"/>
              <a:ext cx="264481" cy="239486"/>
            </a:xfrm>
            <a:prstGeom prst="rect">
              <a:avLst/>
            </a:prstGeom>
          </p:spPr>
        </p:pic>
        <p:pic>
          <p:nvPicPr>
            <p:cNvPr id="2097" name="圖片 2096">
              <a:extLst>
                <a:ext uri="{FF2B5EF4-FFF2-40B4-BE49-F238E27FC236}">
                  <a16:creationId xmlns:a16="http://schemas.microsoft.com/office/drawing/2014/main" id="{8FA844FF-7359-28AF-8738-80910DDEC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0" t="34239" r="27036" b="31168"/>
            <a:stretch/>
          </p:blipFill>
          <p:spPr>
            <a:xfrm>
              <a:off x="9972919" y="5483142"/>
              <a:ext cx="264481" cy="2394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37153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058" grpId="0" animBg="1"/>
      <p:bldP spid="20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07451" y="3079444"/>
            <a:ext cx="2092964" cy="2620238"/>
            <a:chOff x="905587" y="2309582"/>
            <a:chExt cx="1569723" cy="1965179"/>
          </a:xfrm>
        </p:grpSpPr>
        <p:sp>
          <p:nvSpPr>
            <p:cNvPr id="4" name="Freeform: Shape 1"/>
            <p:cNvSpPr/>
            <p:nvPr/>
          </p:nvSpPr>
          <p:spPr bwMode="auto">
            <a:xfrm>
              <a:off x="1812159" y="2684578"/>
              <a:ext cx="276971" cy="2999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r>
                <a:rPr lang="zh-TW" altLang="zh-TW" sz="1867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01</a:t>
              </a:r>
            </a:p>
          </p:txBody>
        </p:sp>
        <p:sp>
          <p:nvSpPr>
            <p:cNvPr id="5" name="Freeform: Shape 2"/>
            <p:cNvSpPr/>
            <p:nvPr/>
          </p:nvSpPr>
          <p:spPr bwMode="auto">
            <a:xfrm>
              <a:off x="1425978" y="2309582"/>
              <a:ext cx="1049332" cy="1170385"/>
            </a:xfrm>
            <a:custGeom>
              <a:avLst/>
              <a:gdLst>
                <a:gd name="T0" fmla="+- 0 10800 961"/>
                <a:gd name="T1" fmla="*/ T0 w 19679"/>
                <a:gd name="T2" fmla="*/ 10800 h 21600"/>
                <a:gd name="T3" fmla="+- 0 10800 961"/>
                <a:gd name="T4" fmla="*/ T3 w 19679"/>
                <a:gd name="T5" fmla="*/ 10800 h 21600"/>
                <a:gd name="T6" fmla="+- 0 10800 961"/>
                <a:gd name="T7" fmla="*/ T6 w 19679"/>
                <a:gd name="T8" fmla="*/ 10800 h 21600"/>
                <a:gd name="T9" fmla="+- 0 10800 961"/>
                <a:gd name="T10" fmla="*/ T9 w 19679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600">
                  <a:moveTo>
                    <a:pt x="9838" y="0"/>
                  </a:moveTo>
                  <a:cubicBezTo>
                    <a:pt x="7321" y="0"/>
                    <a:pt x="4802" y="944"/>
                    <a:pt x="2881" y="2835"/>
                  </a:cubicBezTo>
                  <a:cubicBezTo>
                    <a:pt x="-961" y="6616"/>
                    <a:pt x="-961" y="12749"/>
                    <a:pt x="2881" y="16530"/>
                  </a:cubicBezTo>
                  <a:cubicBezTo>
                    <a:pt x="4639" y="18260"/>
                    <a:pt x="6897" y="19188"/>
                    <a:pt x="9197" y="19335"/>
                  </a:cubicBezTo>
                  <a:cubicBezTo>
                    <a:pt x="8918" y="20157"/>
                    <a:pt x="8453" y="20930"/>
                    <a:pt x="7797" y="21600"/>
                  </a:cubicBezTo>
                  <a:cubicBezTo>
                    <a:pt x="8874" y="21508"/>
                    <a:pt x="9927" y="21069"/>
                    <a:pt x="10751" y="20282"/>
                  </a:cubicBezTo>
                  <a:cubicBezTo>
                    <a:pt x="11091" y="19958"/>
                    <a:pt x="11357" y="19595"/>
                    <a:pt x="11572" y="19211"/>
                  </a:cubicBezTo>
                  <a:cubicBezTo>
                    <a:pt x="13486" y="18876"/>
                    <a:pt x="15317" y="17986"/>
                    <a:pt x="16796" y="16530"/>
                  </a:cubicBezTo>
                  <a:cubicBezTo>
                    <a:pt x="20638" y="12749"/>
                    <a:pt x="20638" y="6616"/>
                    <a:pt x="16796" y="2835"/>
                  </a:cubicBezTo>
                  <a:cubicBezTo>
                    <a:pt x="14875" y="944"/>
                    <a:pt x="12356" y="0"/>
                    <a:pt x="9838" y="0"/>
                  </a:cubicBezTo>
                  <a:close/>
                  <a:moveTo>
                    <a:pt x="9838" y="3047"/>
                  </a:moveTo>
                  <a:cubicBezTo>
                    <a:pt x="11564" y="3047"/>
                    <a:pt x="13290" y="3694"/>
                    <a:pt x="14607" y="4990"/>
                  </a:cubicBezTo>
                  <a:cubicBezTo>
                    <a:pt x="17240" y="7581"/>
                    <a:pt x="17240" y="11784"/>
                    <a:pt x="14607" y="14375"/>
                  </a:cubicBezTo>
                  <a:cubicBezTo>
                    <a:pt x="11973" y="16967"/>
                    <a:pt x="7703" y="16967"/>
                    <a:pt x="5070" y="14375"/>
                  </a:cubicBezTo>
                  <a:cubicBezTo>
                    <a:pt x="2437" y="11784"/>
                    <a:pt x="2437" y="7581"/>
                    <a:pt x="5070" y="4990"/>
                  </a:cubicBezTo>
                  <a:cubicBezTo>
                    <a:pt x="6387" y="3694"/>
                    <a:pt x="8113" y="3047"/>
                    <a:pt x="9838" y="30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467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6" name="Freeform: Shape 13"/>
            <p:cNvSpPr/>
            <p:nvPr/>
          </p:nvSpPr>
          <p:spPr bwMode="auto">
            <a:xfrm>
              <a:off x="905587" y="3642529"/>
              <a:ext cx="1569722" cy="63223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rmAutofit/>
            </a:bodyPr>
            <a:lstStyle/>
            <a:p>
              <a:pPr>
                <a:lnSpc>
                  <a:spcPct val="100000"/>
                </a:lnSpc>
              </a:pPr>
              <a:r>
                <a:rPr lang="zh-TW" altLang="en-US" sz="1600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從資料平台取得天文館天文知識考題的</a:t>
              </a:r>
              <a:r>
                <a:rPr lang="en-US" altLang="zh-TW" sz="1600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csv</a:t>
              </a:r>
              <a:r>
                <a:rPr lang="zh-TW" altLang="en-US" sz="1600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檔</a:t>
              </a:r>
              <a:endParaRPr lang="zh-TW" altLang="zh-TW" sz="1600" dirty="0">
                <a:solidFill>
                  <a:schemeClr val="bg1"/>
                </a:solidFill>
                <a:latin typeface="Source Han Sans TC"/>
                <a:ea typeface="Source Han Sans TC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300415" y="1061634"/>
            <a:ext cx="2099103" cy="2717802"/>
            <a:chOff x="2475310" y="796226"/>
            <a:chExt cx="1574327" cy="2038351"/>
          </a:xfrm>
        </p:grpSpPr>
        <p:sp>
          <p:nvSpPr>
            <p:cNvPr id="6" name="Freeform: Shape 3"/>
            <p:cNvSpPr/>
            <p:nvPr/>
          </p:nvSpPr>
          <p:spPr bwMode="auto">
            <a:xfrm>
              <a:off x="2475310" y="1649719"/>
              <a:ext cx="1049332" cy="1184858"/>
            </a:xfrm>
            <a:custGeom>
              <a:avLst/>
              <a:gdLst>
                <a:gd name="T0" fmla="+- 0 10800 961"/>
                <a:gd name="T1" fmla="*/ T0 w 19679"/>
                <a:gd name="T2" fmla="*/ 10352 h 20704"/>
                <a:gd name="T3" fmla="+- 0 10800 961"/>
                <a:gd name="T4" fmla="*/ T3 w 19679"/>
                <a:gd name="T5" fmla="*/ 10352 h 20704"/>
                <a:gd name="T6" fmla="+- 0 10800 961"/>
                <a:gd name="T7" fmla="*/ T6 w 19679"/>
                <a:gd name="T8" fmla="*/ 10352 h 20704"/>
                <a:gd name="T9" fmla="+- 0 10800 961"/>
                <a:gd name="T10" fmla="*/ T9 w 19679"/>
                <a:gd name="T11" fmla="*/ 10352 h 20704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0704">
                  <a:moveTo>
                    <a:pt x="11880" y="0"/>
                  </a:moveTo>
                  <a:cubicBezTo>
                    <a:pt x="10803" y="87"/>
                    <a:pt x="9750" y="505"/>
                    <a:pt x="8926" y="1250"/>
                  </a:cubicBezTo>
                  <a:cubicBezTo>
                    <a:pt x="8506" y="1629"/>
                    <a:pt x="8190" y="2063"/>
                    <a:pt x="7960" y="2524"/>
                  </a:cubicBezTo>
                  <a:cubicBezTo>
                    <a:pt x="6100" y="2860"/>
                    <a:pt x="4322" y="3700"/>
                    <a:pt x="2881" y="5043"/>
                  </a:cubicBezTo>
                  <a:cubicBezTo>
                    <a:pt x="-961" y="8625"/>
                    <a:pt x="-961" y="14435"/>
                    <a:pt x="2881" y="18017"/>
                  </a:cubicBezTo>
                  <a:cubicBezTo>
                    <a:pt x="6723" y="21600"/>
                    <a:pt x="12954" y="21599"/>
                    <a:pt x="16796" y="18017"/>
                  </a:cubicBezTo>
                  <a:cubicBezTo>
                    <a:pt x="20638" y="14435"/>
                    <a:pt x="20638" y="8625"/>
                    <a:pt x="16796" y="5043"/>
                  </a:cubicBezTo>
                  <a:cubicBezTo>
                    <a:pt x="15021" y="3388"/>
                    <a:pt x="12736" y="2509"/>
                    <a:pt x="10412" y="2383"/>
                  </a:cubicBezTo>
                  <a:cubicBezTo>
                    <a:pt x="10678" y="1519"/>
                    <a:pt x="11159" y="697"/>
                    <a:pt x="11880" y="0"/>
                  </a:cubicBezTo>
                  <a:close/>
                  <a:moveTo>
                    <a:pt x="9838" y="5244"/>
                  </a:moveTo>
                  <a:cubicBezTo>
                    <a:pt x="11564" y="5244"/>
                    <a:pt x="13290" y="5857"/>
                    <a:pt x="14607" y="7085"/>
                  </a:cubicBezTo>
                  <a:cubicBezTo>
                    <a:pt x="17240" y="9540"/>
                    <a:pt x="17240" y="13521"/>
                    <a:pt x="14607" y="15976"/>
                  </a:cubicBezTo>
                  <a:cubicBezTo>
                    <a:pt x="11974" y="18431"/>
                    <a:pt x="7703" y="18431"/>
                    <a:pt x="5070" y="15976"/>
                  </a:cubicBezTo>
                  <a:cubicBezTo>
                    <a:pt x="2437" y="13521"/>
                    <a:pt x="2437" y="9540"/>
                    <a:pt x="5070" y="7085"/>
                  </a:cubicBezTo>
                  <a:cubicBezTo>
                    <a:pt x="6387" y="5857"/>
                    <a:pt x="8113" y="5244"/>
                    <a:pt x="9838" y="52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467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1" name="Freeform: Shape 8"/>
            <p:cNvSpPr/>
            <p:nvPr/>
          </p:nvSpPr>
          <p:spPr bwMode="auto">
            <a:xfrm>
              <a:off x="2479915" y="796226"/>
              <a:ext cx="1569722" cy="78704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rmAutofit/>
            </a:bodyPr>
            <a:lstStyle/>
            <a:p>
              <a:pPr>
                <a:lnSpc>
                  <a:spcPct val="100000"/>
                </a:lnSpc>
              </a:pPr>
              <a:r>
                <a:rPr lang="zh-TW" altLang="en-US" sz="1600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建立</a:t>
              </a:r>
              <a:r>
                <a:rPr lang="en-US" altLang="zh-TW" sz="1600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MySQL</a:t>
              </a:r>
              <a:r>
                <a:rPr lang="zh-TW" altLang="en-US" sz="1600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資料庫及資料表，並將</a:t>
              </a:r>
              <a:r>
                <a:rPr lang="en-US" altLang="zh-TW" sz="1600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csv</a:t>
              </a:r>
              <a:r>
                <a:rPr lang="zh-TW" altLang="en-US" sz="1600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檔匯入資料庫中</a:t>
              </a:r>
              <a:endParaRPr lang="zh-TW" altLang="zh-TW" sz="1600" dirty="0">
                <a:solidFill>
                  <a:schemeClr val="bg1"/>
                </a:solidFill>
                <a:latin typeface="Source Han Sans TC"/>
                <a:ea typeface="Source Han Sans TC"/>
                <a:sym typeface="Source Han Serif SC" panose="02020400000000000000" pitchFamily="18" charset="-122"/>
              </a:endParaRPr>
            </a:p>
          </p:txBody>
        </p:sp>
        <p:sp>
          <p:nvSpPr>
            <p:cNvPr id="17" name="Freeform: Shape 14"/>
            <p:cNvSpPr/>
            <p:nvPr/>
          </p:nvSpPr>
          <p:spPr bwMode="auto">
            <a:xfrm>
              <a:off x="2861491" y="2159583"/>
              <a:ext cx="276971" cy="2999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r>
                <a:rPr lang="zh-TW" altLang="zh-TW" sz="1867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02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000408" y="3079444"/>
            <a:ext cx="2356848" cy="3072045"/>
            <a:chOff x="3000305" y="2309582"/>
            <a:chExt cx="1767636" cy="2304034"/>
          </a:xfrm>
        </p:grpSpPr>
        <p:grpSp>
          <p:nvGrpSpPr>
            <p:cNvPr id="24" name="组合 23"/>
            <p:cNvGrpSpPr/>
            <p:nvPr/>
          </p:nvGrpSpPr>
          <p:grpSpPr>
            <a:xfrm>
              <a:off x="3000305" y="2309582"/>
              <a:ext cx="1767636" cy="2304034"/>
              <a:chOff x="3000305" y="2309582"/>
              <a:chExt cx="1767636" cy="2304034"/>
            </a:xfrm>
          </p:grpSpPr>
          <p:sp>
            <p:nvSpPr>
              <p:cNvPr id="7" name="Freeform: Shape 4"/>
              <p:cNvSpPr/>
              <p:nvPr/>
            </p:nvSpPr>
            <p:spPr bwMode="auto">
              <a:xfrm>
                <a:off x="3524642" y="2309582"/>
                <a:ext cx="1049990" cy="1170385"/>
              </a:xfrm>
              <a:custGeom>
                <a:avLst/>
                <a:gdLst>
                  <a:gd name="T0" fmla="+- 0 10800 961"/>
                  <a:gd name="T1" fmla="*/ T0 w 19679"/>
                  <a:gd name="T2" fmla="*/ 10800 h 21600"/>
                  <a:gd name="T3" fmla="+- 0 10800 961"/>
                  <a:gd name="T4" fmla="*/ T3 w 19679"/>
                  <a:gd name="T5" fmla="*/ 10800 h 21600"/>
                  <a:gd name="T6" fmla="+- 0 10800 961"/>
                  <a:gd name="T7" fmla="*/ T6 w 19679"/>
                  <a:gd name="T8" fmla="*/ 10800 h 21600"/>
                  <a:gd name="T9" fmla="+- 0 10800 961"/>
                  <a:gd name="T10" fmla="*/ T9 w 19679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19679" h="21600">
                    <a:moveTo>
                      <a:pt x="9838" y="0"/>
                    </a:moveTo>
                    <a:cubicBezTo>
                      <a:pt x="7321" y="0"/>
                      <a:pt x="4802" y="944"/>
                      <a:pt x="2881" y="2835"/>
                    </a:cubicBezTo>
                    <a:cubicBezTo>
                      <a:pt x="-961" y="6616"/>
                      <a:pt x="-961" y="12749"/>
                      <a:pt x="2881" y="16530"/>
                    </a:cubicBezTo>
                    <a:cubicBezTo>
                      <a:pt x="4648" y="18270"/>
                      <a:pt x="6921" y="19199"/>
                      <a:pt x="9234" y="19338"/>
                    </a:cubicBezTo>
                    <a:cubicBezTo>
                      <a:pt x="8955" y="20157"/>
                      <a:pt x="8491" y="20932"/>
                      <a:pt x="7837" y="21600"/>
                    </a:cubicBezTo>
                    <a:cubicBezTo>
                      <a:pt x="8914" y="21508"/>
                      <a:pt x="9967" y="21069"/>
                      <a:pt x="10791" y="20282"/>
                    </a:cubicBezTo>
                    <a:cubicBezTo>
                      <a:pt x="11132" y="19957"/>
                      <a:pt x="11400" y="19590"/>
                      <a:pt x="11615" y="19205"/>
                    </a:cubicBezTo>
                    <a:cubicBezTo>
                      <a:pt x="13512" y="18863"/>
                      <a:pt x="15329" y="17974"/>
                      <a:pt x="16796" y="16530"/>
                    </a:cubicBezTo>
                    <a:cubicBezTo>
                      <a:pt x="20638" y="12749"/>
                      <a:pt x="20638" y="6616"/>
                      <a:pt x="16796" y="2835"/>
                    </a:cubicBezTo>
                    <a:cubicBezTo>
                      <a:pt x="14875" y="944"/>
                      <a:pt x="12356" y="0"/>
                      <a:pt x="9838" y="0"/>
                    </a:cubicBezTo>
                    <a:close/>
                    <a:moveTo>
                      <a:pt x="9838" y="3047"/>
                    </a:moveTo>
                    <a:cubicBezTo>
                      <a:pt x="11564" y="3047"/>
                      <a:pt x="13290" y="3694"/>
                      <a:pt x="14607" y="4990"/>
                    </a:cubicBezTo>
                    <a:cubicBezTo>
                      <a:pt x="17240" y="7581"/>
                      <a:pt x="17240" y="11784"/>
                      <a:pt x="14607" y="14375"/>
                    </a:cubicBezTo>
                    <a:cubicBezTo>
                      <a:pt x="11973" y="16967"/>
                      <a:pt x="7703" y="16967"/>
                      <a:pt x="5070" y="14375"/>
                    </a:cubicBezTo>
                    <a:cubicBezTo>
                      <a:pt x="2437" y="11784"/>
                      <a:pt x="2437" y="7581"/>
                      <a:pt x="5070" y="4990"/>
                    </a:cubicBezTo>
                    <a:cubicBezTo>
                      <a:pt x="6387" y="3694"/>
                      <a:pt x="8113" y="3047"/>
                      <a:pt x="9838" y="30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467">
                  <a:solidFill>
                    <a:schemeClr val="bg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5" name="Freeform: Shape 12"/>
              <p:cNvSpPr/>
              <p:nvPr/>
            </p:nvSpPr>
            <p:spPr bwMode="auto">
              <a:xfrm>
                <a:off x="3000305" y="3560886"/>
                <a:ext cx="1767636" cy="105273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TW" altLang="en-US" sz="1600" dirty="0">
                    <a:solidFill>
                      <a:schemeClr val="bg1"/>
                    </a:solidFill>
                    <a:latin typeface="Source Han Sans TC"/>
                    <a:ea typeface="Source Han Sans TC"/>
                    <a:sym typeface="Source Han Serif SC" panose="02020400000000000000" pitchFamily="18" charset="-122"/>
                  </a:rPr>
                  <a:t>建立</a:t>
                </a:r>
                <a:r>
                  <a:rPr lang="en-US" altLang="zh-TW" sz="1600" dirty="0">
                    <a:solidFill>
                      <a:schemeClr val="bg1"/>
                    </a:solidFill>
                    <a:latin typeface="Source Han Sans TC"/>
                    <a:ea typeface="Source Han Sans TC"/>
                    <a:sym typeface="Source Han Serif SC" panose="02020400000000000000" pitchFamily="18" charset="-122"/>
                  </a:rPr>
                  <a:t>python</a:t>
                </a:r>
                <a:r>
                  <a:rPr lang="zh-TW" altLang="en-US" sz="1600" dirty="0">
                    <a:solidFill>
                      <a:schemeClr val="bg1"/>
                    </a:solidFill>
                    <a:latin typeface="Source Han Sans TC"/>
                    <a:ea typeface="Source Han Sans TC"/>
                    <a:sym typeface="Source Han Serif SC" panose="02020400000000000000" pitchFamily="18" charset="-122"/>
                  </a:rPr>
                  <a:t>隨機抽題函數，獲取資料庫中的總題號，隨機排序題號後取前</a:t>
                </a:r>
                <a:r>
                  <a:rPr lang="en-US" altLang="zh-TW" sz="1600" dirty="0">
                    <a:solidFill>
                      <a:schemeClr val="bg1"/>
                    </a:solidFill>
                    <a:latin typeface="Source Han Sans TC"/>
                    <a:ea typeface="Source Han Sans TC"/>
                    <a:sym typeface="Source Han Serif SC" panose="02020400000000000000" pitchFamily="18" charset="-122"/>
                  </a:rPr>
                  <a:t>5</a:t>
                </a:r>
                <a:r>
                  <a:rPr lang="zh-TW" altLang="en-US" sz="1600" dirty="0">
                    <a:solidFill>
                      <a:schemeClr val="bg1"/>
                    </a:solidFill>
                    <a:latin typeface="Source Han Sans TC"/>
                    <a:ea typeface="Source Han Sans TC"/>
                    <a:sym typeface="Source Han Serif SC" panose="02020400000000000000" pitchFamily="18" charset="-122"/>
                  </a:rPr>
                  <a:t>號，建立索引回傳資料庫取出題目</a:t>
                </a:r>
                <a:endParaRPr lang="zh-TW" altLang="zh-TW" sz="1600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18" name="Freeform: Shape 15"/>
            <p:cNvSpPr/>
            <p:nvPr/>
          </p:nvSpPr>
          <p:spPr bwMode="auto">
            <a:xfrm>
              <a:off x="3910823" y="2684578"/>
              <a:ext cx="277629" cy="2999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r>
                <a:rPr lang="zh-TW" altLang="zh-TW" sz="1867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03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098633" y="1061634"/>
            <a:ext cx="2092963" cy="2717802"/>
            <a:chOff x="4573974" y="796226"/>
            <a:chExt cx="1569722" cy="2038351"/>
          </a:xfrm>
        </p:grpSpPr>
        <p:sp>
          <p:nvSpPr>
            <p:cNvPr id="8" name="Freeform: Shape 5"/>
            <p:cNvSpPr/>
            <p:nvPr/>
          </p:nvSpPr>
          <p:spPr bwMode="auto">
            <a:xfrm>
              <a:off x="4573974" y="1649719"/>
              <a:ext cx="1049990" cy="1184858"/>
            </a:xfrm>
            <a:custGeom>
              <a:avLst/>
              <a:gdLst>
                <a:gd name="T0" fmla="+- 0 10800 961"/>
                <a:gd name="T1" fmla="*/ T0 w 19679"/>
                <a:gd name="T2" fmla="*/ 10352 h 20704"/>
                <a:gd name="T3" fmla="+- 0 10800 961"/>
                <a:gd name="T4" fmla="*/ T3 w 19679"/>
                <a:gd name="T5" fmla="*/ 10352 h 20704"/>
                <a:gd name="T6" fmla="+- 0 10800 961"/>
                <a:gd name="T7" fmla="*/ T6 w 19679"/>
                <a:gd name="T8" fmla="*/ 10352 h 20704"/>
                <a:gd name="T9" fmla="+- 0 10800 961"/>
                <a:gd name="T10" fmla="*/ T9 w 19679"/>
                <a:gd name="T11" fmla="*/ 10352 h 20704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0704">
                  <a:moveTo>
                    <a:pt x="11963" y="0"/>
                  </a:moveTo>
                  <a:cubicBezTo>
                    <a:pt x="10886" y="87"/>
                    <a:pt x="9837" y="505"/>
                    <a:pt x="9012" y="1250"/>
                  </a:cubicBezTo>
                  <a:cubicBezTo>
                    <a:pt x="8596" y="1626"/>
                    <a:pt x="8279" y="2055"/>
                    <a:pt x="8050" y="2513"/>
                  </a:cubicBezTo>
                  <a:cubicBezTo>
                    <a:pt x="6157" y="2837"/>
                    <a:pt x="4344" y="3678"/>
                    <a:pt x="2881" y="5043"/>
                  </a:cubicBezTo>
                  <a:cubicBezTo>
                    <a:pt x="-961" y="8625"/>
                    <a:pt x="-961" y="14435"/>
                    <a:pt x="2881" y="18017"/>
                  </a:cubicBezTo>
                  <a:cubicBezTo>
                    <a:pt x="6723" y="21600"/>
                    <a:pt x="12954" y="21599"/>
                    <a:pt x="16796" y="18017"/>
                  </a:cubicBezTo>
                  <a:cubicBezTo>
                    <a:pt x="20638" y="14435"/>
                    <a:pt x="20638" y="8625"/>
                    <a:pt x="16796" y="5043"/>
                  </a:cubicBezTo>
                  <a:cubicBezTo>
                    <a:pt x="15042" y="3408"/>
                    <a:pt x="12790" y="2528"/>
                    <a:pt x="10495" y="2386"/>
                  </a:cubicBezTo>
                  <a:cubicBezTo>
                    <a:pt x="10761" y="1521"/>
                    <a:pt x="11241" y="697"/>
                    <a:pt x="11963" y="0"/>
                  </a:cubicBezTo>
                  <a:close/>
                  <a:moveTo>
                    <a:pt x="9838" y="5244"/>
                  </a:moveTo>
                  <a:cubicBezTo>
                    <a:pt x="11564" y="5244"/>
                    <a:pt x="13290" y="5857"/>
                    <a:pt x="14607" y="7085"/>
                  </a:cubicBezTo>
                  <a:cubicBezTo>
                    <a:pt x="17240" y="9540"/>
                    <a:pt x="17240" y="13521"/>
                    <a:pt x="14607" y="15976"/>
                  </a:cubicBezTo>
                  <a:cubicBezTo>
                    <a:pt x="11974" y="18431"/>
                    <a:pt x="7703" y="18431"/>
                    <a:pt x="5070" y="15976"/>
                  </a:cubicBezTo>
                  <a:cubicBezTo>
                    <a:pt x="2437" y="13521"/>
                    <a:pt x="2437" y="9540"/>
                    <a:pt x="5070" y="7085"/>
                  </a:cubicBezTo>
                  <a:cubicBezTo>
                    <a:pt x="6387" y="5857"/>
                    <a:pt x="8113" y="5244"/>
                    <a:pt x="9838" y="52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467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2" name="Freeform: Shape 9"/>
            <p:cNvSpPr/>
            <p:nvPr/>
          </p:nvSpPr>
          <p:spPr bwMode="auto">
            <a:xfrm>
              <a:off x="4574632" y="796226"/>
              <a:ext cx="1569064" cy="78704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zh-TW" altLang="en-US" sz="1600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將取出的題目帶入網頁中</a:t>
              </a:r>
              <a:r>
                <a:rPr lang="en-US" altLang="zh-TW" sz="1600" dirty="0" err="1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Javascript</a:t>
              </a:r>
              <a:r>
                <a:rPr lang="zh-TW" altLang="en-US" sz="1600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的動態顯示窗及按鈕中</a:t>
              </a:r>
              <a:endParaRPr lang="zh-TW" altLang="zh-TW" sz="1600" dirty="0">
                <a:solidFill>
                  <a:schemeClr val="bg1"/>
                </a:solidFill>
                <a:latin typeface="Source Han Sans TC"/>
                <a:ea typeface="Source Han Sans TC"/>
                <a:sym typeface="Source Han Serif SC" panose="02020400000000000000" pitchFamily="18" charset="-122"/>
              </a:endParaRPr>
            </a:p>
          </p:txBody>
        </p:sp>
        <p:sp>
          <p:nvSpPr>
            <p:cNvPr id="19" name="Freeform: Shape 16"/>
            <p:cNvSpPr/>
            <p:nvPr/>
          </p:nvSpPr>
          <p:spPr bwMode="auto">
            <a:xfrm>
              <a:off x="4964760" y="2159583"/>
              <a:ext cx="277629" cy="2999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r>
                <a:rPr lang="zh-TW" altLang="zh-TW" sz="1867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04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804764" y="3079444"/>
            <a:ext cx="2607872" cy="2907700"/>
            <a:chOff x="5103574" y="2309582"/>
            <a:chExt cx="1955904" cy="2180775"/>
          </a:xfrm>
        </p:grpSpPr>
        <p:grpSp>
          <p:nvGrpSpPr>
            <p:cNvPr id="26" name="组合 25"/>
            <p:cNvGrpSpPr/>
            <p:nvPr/>
          </p:nvGrpSpPr>
          <p:grpSpPr>
            <a:xfrm>
              <a:off x="5103574" y="2309582"/>
              <a:ext cx="1955904" cy="2180775"/>
              <a:chOff x="5103574" y="2309582"/>
              <a:chExt cx="1955904" cy="2180775"/>
            </a:xfrm>
          </p:grpSpPr>
          <p:sp>
            <p:nvSpPr>
              <p:cNvPr id="9" name="Freeform: Shape 6"/>
              <p:cNvSpPr/>
              <p:nvPr/>
            </p:nvSpPr>
            <p:spPr bwMode="auto">
              <a:xfrm>
                <a:off x="5623964" y="2309582"/>
                <a:ext cx="1049332" cy="1170385"/>
              </a:xfrm>
              <a:custGeom>
                <a:avLst/>
                <a:gdLst>
                  <a:gd name="T0" fmla="+- 0 10800 961"/>
                  <a:gd name="T1" fmla="*/ T0 w 19679"/>
                  <a:gd name="T2" fmla="*/ 10800 h 21600"/>
                  <a:gd name="T3" fmla="+- 0 10800 961"/>
                  <a:gd name="T4" fmla="*/ T3 w 19679"/>
                  <a:gd name="T5" fmla="*/ 10800 h 21600"/>
                  <a:gd name="T6" fmla="+- 0 10800 961"/>
                  <a:gd name="T7" fmla="*/ T6 w 19679"/>
                  <a:gd name="T8" fmla="*/ 10800 h 21600"/>
                  <a:gd name="T9" fmla="+- 0 10800 961"/>
                  <a:gd name="T10" fmla="*/ T9 w 19679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19679" h="21600">
                    <a:moveTo>
                      <a:pt x="9838" y="0"/>
                    </a:moveTo>
                    <a:cubicBezTo>
                      <a:pt x="7321" y="0"/>
                      <a:pt x="4802" y="944"/>
                      <a:pt x="2881" y="2835"/>
                    </a:cubicBezTo>
                    <a:cubicBezTo>
                      <a:pt x="-961" y="6616"/>
                      <a:pt x="-961" y="12749"/>
                      <a:pt x="2881" y="16530"/>
                    </a:cubicBezTo>
                    <a:cubicBezTo>
                      <a:pt x="4617" y="18240"/>
                      <a:pt x="6842" y="19168"/>
                      <a:pt x="9114" y="19332"/>
                    </a:cubicBezTo>
                    <a:cubicBezTo>
                      <a:pt x="8835" y="20154"/>
                      <a:pt x="8369" y="20930"/>
                      <a:pt x="7714" y="21600"/>
                    </a:cubicBezTo>
                    <a:cubicBezTo>
                      <a:pt x="8791" y="21508"/>
                      <a:pt x="9844" y="21069"/>
                      <a:pt x="10668" y="20282"/>
                    </a:cubicBezTo>
                    <a:cubicBezTo>
                      <a:pt x="11003" y="19962"/>
                      <a:pt x="11269" y="19602"/>
                      <a:pt x="11482" y="19223"/>
                    </a:cubicBezTo>
                    <a:cubicBezTo>
                      <a:pt x="13428" y="18900"/>
                      <a:pt x="15295" y="18008"/>
                      <a:pt x="16796" y="16530"/>
                    </a:cubicBezTo>
                    <a:cubicBezTo>
                      <a:pt x="20638" y="12749"/>
                      <a:pt x="20638" y="6616"/>
                      <a:pt x="16796" y="2835"/>
                    </a:cubicBezTo>
                    <a:cubicBezTo>
                      <a:pt x="14875" y="944"/>
                      <a:pt x="12356" y="0"/>
                      <a:pt x="9838" y="0"/>
                    </a:cubicBezTo>
                    <a:close/>
                    <a:moveTo>
                      <a:pt x="9838" y="3047"/>
                    </a:moveTo>
                    <a:cubicBezTo>
                      <a:pt x="11564" y="3047"/>
                      <a:pt x="13290" y="3694"/>
                      <a:pt x="14607" y="4990"/>
                    </a:cubicBezTo>
                    <a:cubicBezTo>
                      <a:pt x="17240" y="7581"/>
                      <a:pt x="17240" y="11784"/>
                      <a:pt x="14607" y="14375"/>
                    </a:cubicBezTo>
                    <a:cubicBezTo>
                      <a:pt x="11974" y="16967"/>
                      <a:pt x="7703" y="16967"/>
                      <a:pt x="5070" y="14375"/>
                    </a:cubicBezTo>
                    <a:cubicBezTo>
                      <a:pt x="2437" y="11784"/>
                      <a:pt x="2437" y="7581"/>
                      <a:pt x="5070" y="4990"/>
                    </a:cubicBezTo>
                    <a:cubicBezTo>
                      <a:pt x="6387" y="3694"/>
                      <a:pt x="8113" y="3047"/>
                      <a:pt x="9838" y="30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467">
                  <a:solidFill>
                    <a:schemeClr val="bg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4" name="Freeform: Shape 11"/>
              <p:cNvSpPr/>
              <p:nvPr/>
            </p:nvSpPr>
            <p:spPr bwMode="auto">
              <a:xfrm>
                <a:off x="5103574" y="3560886"/>
                <a:ext cx="1955904" cy="92947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TW" altLang="en-US" sz="1600" dirty="0">
                    <a:solidFill>
                      <a:schemeClr val="bg1"/>
                    </a:solidFill>
                    <a:latin typeface="Source Han Sans TC"/>
                    <a:ea typeface="Source Han Sans TC"/>
                    <a:sym typeface="Source Han Serif SC" panose="02020400000000000000" pitchFamily="18" charset="-122"/>
                  </a:rPr>
                  <a:t>建立正確答案及錯誤答案的選項框，按下後分別顯示綠色及紅色，並將作答情況回傳至後端</a:t>
                </a:r>
                <a:endParaRPr lang="zh-TW" altLang="zh-TW" sz="1600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20" name="Freeform: Shape 17"/>
            <p:cNvSpPr/>
            <p:nvPr/>
          </p:nvSpPr>
          <p:spPr bwMode="auto">
            <a:xfrm>
              <a:off x="6005540" y="2684578"/>
              <a:ext cx="276971" cy="2999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r>
                <a:rPr lang="zh-TW" altLang="zh-TW" sz="1867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05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897730" y="870857"/>
            <a:ext cx="2453614" cy="2908579"/>
            <a:chOff x="6673296" y="653143"/>
            <a:chExt cx="1840210" cy="2181434"/>
          </a:xfrm>
        </p:grpSpPr>
        <p:sp>
          <p:nvSpPr>
            <p:cNvPr id="10" name="Freeform: Shape 7"/>
            <p:cNvSpPr/>
            <p:nvPr/>
          </p:nvSpPr>
          <p:spPr bwMode="auto">
            <a:xfrm>
              <a:off x="6673296" y="1649719"/>
              <a:ext cx="1049332" cy="1184858"/>
            </a:xfrm>
            <a:custGeom>
              <a:avLst/>
              <a:gdLst>
                <a:gd name="T0" fmla="+- 0 10800 961"/>
                <a:gd name="T1" fmla="*/ T0 w 19679"/>
                <a:gd name="T2" fmla="*/ 10352 h 20704"/>
                <a:gd name="T3" fmla="+- 0 10800 961"/>
                <a:gd name="T4" fmla="*/ T3 w 19679"/>
                <a:gd name="T5" fmla="*/ 10352 h 20704"/>
                <a:gd name="T6" fmla="+- 0 10800 961"/>
                <a:gd name="T7" fmla="*/ T6 w 19679"/>
                <a:gd name="T8" fmla="*/ 10352 h 20704"/>
                <a:gd name="T9" fmla="+- 0 10800 961"/>
                <a:gd name="T10" fmla="*/ T9 w 19679"/>
                <a:gd name="T11" fmla="*/ 10352 h 20704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0704">
                  <a:moveTo>
                    <a:pt x="11880" y="0"/>
                  </a:moveTo>
                  <a:cubicBezTo>
                    <a:pt x="10803" y="87"/>
                    <a:pt x="9750" y="505"/>
                    <a:pt x="8926" y="1250"/>
                  </a:cubicBezTo>
                  <a:cubicBezTo>
                    <a:pt x="8506" y="1629"/>
                    <a:pt x="8190" y="2063"/>
                    <a:pt x="7960" y="2524"/>
                  </a:cubicBezTo>
                  <a:cubicBezTo>
                    <a:pt x="6098" y="2859"/>
                    <a:pt x="4322" y="3699"/>
                    <a:pt x="2881" y="5043"/>
                  </a:cubicBezTo>
                  <a:cubicBezTo>
                    <a:pt x="-961" y="8625"/>
                    <a:pt x="-961" y="14435"/>
                    <a:pt x="2881" y="18017"/>
                  </a:cubicBezTo>
                  <a:cubicBezTo>
                    <a:pt x="6723" y="21600"/>
                    <a:pt x="12954" y="21599"/>
                    <a:pt x="16796" y="18017"/>
                  </a:cubicBezTo>
                  <a:cubicBezTo>
                    <a:pt x="20638" y="14435"/>
                    <a:pt x="20638" y="8625"/>
                    <a:pt x="16796" y="5043"/>
                  </a:cubicBezTo>
                  <a:cubicBezTo>
                    <a:pt x="15021" y="3388"/>
                    <a:pt x="12736" y="2509"/>
                    <a:pt x="10412" y="2383"/>
                  </a:cubicBezTo>
                  <a:cubicBezTo>
                    <a:pt x="10678" y="1519"/>
                    <a:pt x="11159" y="697"/>
                    <a:pt x="11880" y="0"/>
                  </a:cubicBezTo>
                  <a:close/>
                  <a:moveTo>
                    <a:pt x="9838" y="5244"/>
                  </a:moveTo>
                  <a:cubicBezTo>
                    <a:pt x="11564" y="5244"/>
                    <a:pt x="13290" y="5857"/>
                    <a:pt x="14607" y="7085"/>
                  </a:cubicBezTo>
                  <a:cubicBezTo>
                    <a:pt x="17240" y="9540"/>
                    <a:pt x="17240" y="13521"/>
                    <a:pt x="14607" y="15976"/>
                  </a:cubicBezTo>
                  <a:cubicBezTo>
                    <a:pt x="11974" y="18431"/>
                    <a:pt x="7703" y="18431"/>
                    <a:pt x="5070" y="15976"/>
                  </a:cubicBezTo>
                  <a:cubicBezTo>
                    <a:pt x="2437" y="13521"/>
                    <a:pt x="2437" y="9540"/>
                    <a:pt x="5070" y="7085"/>
                  </a:cubicBezTo>
                  <a:cubicBezTo>
                    <a:pt x="6387" y="5857"/>
                    <a:pt x="8113" y="5244"/>
                    <a:pt x="9838" y="52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467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3" name="Freeform: Shape 10"/>
            <p:cNvSpPr/>
            <p:nvPr/>
          </p:nvSpPr>
          <p:spPr bwMode="auto">
            <a:xfrm>
              <a:off x="6673296" y="653143"/>
              <a:ext cx="1840210" cy="93013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zh-TW" altLang="en-US" sz="1600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根據回傳的答題情況，建立作答評分表及詳細結果，會依照正確選項及錯誤選項顯示不同顏色</a:t>
              </a:r>
              <a:endParaRPr lang="zh-TW" altLang="zh-TW" sz="1600" dirty="0">
                <a:solidFill>
                  <a:schemeClr val="bg1"/>
                </a:solidFill>
                <a:latin typeface="Source Han Sans TC"/>
                <a:ea typeface="Source Han Sans TC"/>
                <a:sym typeface="Source Han Serif SC" panose="02020400000000000000" pitchFamily="18" charset="-122"/>
              </a:endParaRPr>
            </a:p>
          </p:txBody>
        </p:sp>
        <p:sp>
          <p:nvSpPr>
            <p:cNvPr id="21" name="Freeform: Shape 18"/>
            <p:cNvSpPr/>
            <p:nvPr/>
          </p:nvSpPr>
          <p:spPr bwMode="auto">
            <a:xfrm>
              <a:off x="7059477" y="2159583"/>
              <a:ext cx="276971" cy="2999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r>
                <a:rPr lang="zh-TW" altLang="zh-TW" sz="1867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06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D70B5C8-8933-4A95-A7D3-A95A3639080E}"/>
              </a:ext>
            </a:extLst>
          </p:cNvPr>
          <p:cNvGrpSpPr/>
          <p:nvPr/>
        </p:nvGrpSpPr>
        <p:grpSpPr>
          <a:xfrm>
            <a:off x="840658" y="341631"/>
            <a:ext cx="10510685" cy="365760"/>
            <a:chOff x="840658" y="341631"/>
            <a:chExt cx="10510685" cy="365760"/>
          </a:xfrm>
        </p:grpSpPr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4DF41A06-8B8A-4ED0-A9B9-80A6F5AF0BEB}"/>
                </a:ext>
              </a:extLst>
            </p:cNvPr>
            <p:cNvSpPr txBox="1"/>
            <p:nvPr/>
          </p:nvSpPr>
          <p:spPr>
            <a:xfrm>
              <a:off x="4079777" y="341631"/>
              <a:ext cx="3744178" cy="3657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ans TC"/>
                  <a:ea typeface="Source Han Sans TC"/>
                  <a:cs typeface="+mn-ea"/>
                  <a:sym typeface="Source Han Serif SC" panose="02020400000000000000" pitchFamily="18" charset="-122"/>
                </a:rPr>
                <a:t>專題流程</a:t>
              </a: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ans TC"/>
                  <a:ea typeface="Source Han Sans TC"/>
                  <a:cs typeface="+mn-ea"/>
                  <a:sym typeface="Source Han Serif SC" panose="02020400000000000000" pitchFamily="18" charset="-122"/>
                </a:rPr>
                <a:t>2—</a:t>
              </a: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ans TC"/>
                  <a:ea typeface="Source Han Sans TC"/>
                  <a:cs typeface="+mn-ea"/>
                  <a:sym typeface="Source Han Serif SC" panose="02020400000000000000" pitchFamily="18" charset="-122"/>
                </a:rPr>
                <a:t>隨機題庫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2E1B0A1-F0C2-4145-8289-578E0F69AF16}"/>
                </a:ext>
              </a:extLst>
            </p:cNvPr>
            <p:cNvGrpSpPr/>
            <p:nvPr/>
          </p:nvGrpSpPr>
          <p:grpSpPr>
            <a:xfrm>
              <a:off x="840658" y="561638"/>
              <a:ext cx="10510685" cy="0"/>
              <a:chOff x="1028775" y="591989"/>
              <a:chExt cx="11086097" cy="0"/>
            </a:xfrm>
          </p:grpSpPr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BAEB5B24-68B2-449C-A858-F97FECFF1330}"/>
                  </a:ext>
                </a:extLst>
              </p:cNvPr>
              <p:cNvCxnSpPr/>
              <p:nvPr/>
            </p:nvCxnSpPr>
            <p:spPr>
              <a:xfrm>
                <a:off x="1028775" y="591989"/>
                <a:ext cx="3504197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E5AF637D-0497-47D6-87A3-B8C2E73286F3}"/>
                  </a:ext>
                </a:extLst>
              </p:cNvPr>
              <p:cNvCxnSpPr/>
              <p:nvPr/>
            </p:nvCxnSpPr>
            <p:spPr>
              <a:xfrm>
                <a:off x="8610675" y="591989"/>
                <a:ext cx="3504197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圖片 21">
            <a:extLst>
              <a:ext uri="{FF2B5EF4-FFF2-40B4-BE49-F238E27FC236}">
                <a16:creationId xmlns:a16="http://schemas.microsoft.com/office/drawing/2014/main" id="{47939F66-209E-D891-3016-5DBCFF4822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602" b="-3378"/>
          <a:stretch/>
        </p:blipFill>
        <p:spPr>
          <a:xfrm>
            <a:off x="680574" y="5631622"/>
            <a:ext cx="3238283" cy="66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005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C42CE09-35A8-49EA-802D-F0CDFCA79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667000" y="-2652486"/>
            <a:ext cx="6858001" cy="12191999"/>
          </a:xfrm>
          <a:prstGeom prst="rect">
            <a:avLst/>
          </a:prstGeom>
          <a:ln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7A242BB-F75A-413C-B809-1F038158418E}"/>
              </a:ext>
            </a:extLst>
          </p:cNvPr>
          <p:cNvSpPr/>
          <p:nvPr/>
        </p:nvSpPr>
        <p:spPr>
          <a:xfrm>
            <a:off x="391886" y="326571"/>
            <a:ext cx="11509828" cy="6233886"/>
          </a:xfrm>
          <a:prstGeom prst="rect">
            <a:avLst/>
          </a:prstGeom>
          <a:noFill/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C5620AC-1002-4351-8912-B57F92C95FA8}"/>
              </a:ext>
            </a:extLst>
          </p:cNvPr>
          <p:cNvGrpSpPr/>
          <p:nvPr/>
        </p:nvGrpSpPr>
        <p:grpSpPr>
          <a:xfrm>
            <a:off x="4192585" y="2587809"/>
            <a:ext cx="3908429" cy="1682382"/>
            <a:chOff x="4412695" y="2094640"/>
            <a:chExt cx="3048916" cy="1383559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2E493BA-E333-4A88-8801-B98FB8557D88}"/>
                </a:ext>
              </a:extLst>
            </p:cNvPr>
            <p:cNvSpPr txBox="1"/>
            <p:nvPr/>
          </p:nvSpPr>
          <p:spPr>
            <a:xfrm>
              <a:off x="4412695" y="2770149"/>
              <a:ext cx="3048916" cy="708050"/>
            </a:xfrm>
            <a:prstGeom prst="rect">
              <a:avLst/>
            </a:prstGeom>
            <a:noFill/>
          </p:spPr>
          <p:txBody>
            <a:bodyPr wrap="non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5400" b="0" i="0" u="none" strike="noStrike" kern="1200" cap="none" spc="4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遇到的問題</a:t>
              </a:r>
              <a:endParaRPr kumimoji="0" lang="zh-TW" altLang="zh-TW" sz="5400" b="0" i="0" u="none" strike="noStrike" kern="120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TC"/>
                <a:ea typeface="Source Han Sans TC"/>
                <a:sym typeface="Source Han Serif SC" panose="02020400000000000000" pitchFamily="18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D0A3A66-C556-4849-9DC7-0EDCD96F3F90}"/>
                </a:ext>
              </a:extLst>
            </p:cNvPr>
            <p:cNvSpPr txBox="1"/>
            <p:nvPr/>
          </p:nvSpPr>
          <p:spPr>
            <a:xfrm>
              <a:off x="5102946" y="2094640"/>
              <a:ext cx="1770013" cy="646481"/>
            </a:xfrm>
            <a:prstGeom prst="rect">
              <a:avLst/>
            </a:prstGeom>
            <a:noFill/>
          </p:spPr>
          <p:txBody>
            <a:bodyPr wrap="none" rtlCol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zh-TW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PART 0</a:t>
              </a:r>
              <a:r>
                <a:rPr kumimoji="0" lang="en-US" altLang="zh-TW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3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5118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>
            <a:extLst>
              <a:ext uri="{FF2B5EF4-FFF2-40B4-BE49-F238E27FC236}">
                <a16:creationId xmlns:a16="http://schemas.microsoft.com/office/drawing/2014/main" id="{D8519644-A1FF-47A0-AAA5-3795593E60B0}"/>
              </a:ext>
            </a:extLst>
          </p:cNvPr>
          <p:cNvGrpSpPr/>
          <p:nvPr/>
        </p:nvGrpSpPr>
        <p:grpSpPr>
          <a:xfrm>
            <a:off x="3442158" y="2277691"/>
            <a:ext cx="5395911" cy="3023344"/>
            <a:chOff x="3442158" y="2277691"/>
            <a:chExt cx="5395910" cy="3023344"/>
          </a:xfrm>
        </p:grpSpPr>
        <p:grpSp>
          <p:nvGrpSpPr>
            <p:cNvPr id="24" name="Group 2">
              <a:extLst>
                <a:ext uri="{FF2B5EF4-FFF2-40B4-BE49-F238E27FC236}">
                  <a16:creationId xmlns:a16="http://schemas.microsoft.com/office/drawing/2014/main" id="{0FCE2B64-328F-4449-974C-97D6EF2D4CBF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4628441" y="1091408"/>
              <a:ext cx="3023344" cy="5395910"/>
              <a:chOff x="2689" y="825"/>
              <a:chExt cx="2311" cy="3300"/>
            </a:xfrm>
          </p:grpSpPr>
          <p:sp>
            <p:nvSpPr>
              <p:cNvPr id="29" name="Freeform: Shape 7">
                <a:extLst>
                  <a:ext uri="{FF2B5EF4-FFF2-40B4-BE49-F238E27FC236}">
                    <a16:creationId xmlns:a16="http://schemas.microsoft.com/office/drawing/2014/main" id="{7BF76DB9-B3B5-4998-8DB4-8C1BA24CB245}"/>
                  </a:ext>
                </a:extLst>
              </p:cNvPr>
              <p:cNvSpPr/>
              <p:nvPr/>
            </p:nvSpPr>
            <p:spPr bwMode="auto">
              <a:xfrm>
                <a:off x="4311" y="1179"/>
                <a:ext cx="462" cy="2068"/>
              </a:xfrm>
              <a:custGeom>
                <a:avLst/>
                <a:gdLst>
                  <a:gd name="T0" fmla="*/ 0 w 462"/>
                  <a:gd name="T1" fmla="*/ 0 h 2068"/>
                  <a:gd name="T2" fmla="*/ 0 w 462"/>
                  <a:gd name="T3" fmla="*/ 2068 h 2068"/>
                  <a:gd name="T4" fmla="*/ 462 w 462"/>
                  <a:gd name="T5" fmla="*/ 1702 h 2068"/>
                  <a:gd name="T6" fmla="*/ 462 w 462"/>
                  <a:gd name="T7" fmla="*/ 0 h 2068"/>
                  <a:gd name="T8" fmla="*/ 0 w 462"/>
                  <a:gd name="T9" fmla="*/ 0 h 2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2068">
                    <a:moveTo>
                      <a:pt x="0" y="0"/>
                    </a:moveTo>
                    <a:lnTo>
                      <a:pt x="0" y="2068"/>
                    </a:lnTo>
                    <a:lnTo>
                      <a:pt x="462" y="1702"/>
                    </a:lnTo>
                    <a:lnTo>
                      <a:pt x="46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0" name="Freeform: Shape 8">
                <a:extLst>
                  <a:ext uri="{FF2B5EF4-FFF2-40B4-BE49-F238E27FC236}">
                    <a16:creationId xmlns:a16="http://schemas.microsoft.com/office/drawing/2014/main" id="{F79FDDC9-8A40-4E0E-BFB1-17A468B0CE22}"/>
                  </a:ext>
                </a:extLst>
              </p:cNvPr>
              <p:cNvSpPr/>
              <p:nvPr/>
            </p:nvSpPr>
            <p:spPr bwMode="auto">
              <a:xfrm>
                <a:off x="4311" y="1179"/>
                <a:ext cx="462" cy="2068"/>
              </a:xfrm>
              <a:custGeom>
                <a:avLst/>
                <a:gdLst>
                  <a:gd name="T0" fmla="*/ 0 w 462"/>
                  <a:gd name="T1" fmla="*/ 0 h 2068"/>
                  <a:gd name="T2" fmla="*/ 0 w 462"/>
                  <a:gd name="T3" fmla="*/ 2068 h 2068"/>
                  <a:gd name="T4" fmla="*/ 462 w 462"/>
                  <a:gd name="T5" fmla="*/ 1702 h 2068"/>
                  <a:gd name="T6" fmla="*/ 462 w 462"/>
                  <a:gd name="T7" fmla="*/ 0 h 2068"/>
                  <a:gd name="T8" fmla="*/ 0 w 462"/>
                  <a:gd name="T9" fmla="*/ 0 h 2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2068">
                    <a:moveTo>
                      <a:pt x="0" y="0"/>
                    </a:moveTo>
                    <a:lnTo>
                      <a:pt x="0" y="2068"/>
                    </a:lnTo>
                    <a:lnTo>
                      <a:pt x="462" y="1702"/>
                    </a:lnTo>
                    <a:lnTo>
                      <a:pt x="46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1" name="Freeform: Shape 9">
                <a:extLst>
                  <a:ext uri="{FF2B5EF4-FFF2-40B4-BE49-F238E27FC236}">
                    <a16:creationId xmlns:a16="http://schemas.microsoft.com/office/drawing/2014/main" id="{40747FDC-28B3-4020-8836-D3DCE1591963}"/>
                  </a:ext>
                </a:extLst>
              </p:cNvPr>
              <p:cNvSpPr/>
              <p:nvPr/>
            </p:nvSpPr>
            <p:spPr bwMode="auto">
              <a:xfrm>
                <a:off x="4084" y="825"/>
                <a:ext cx="916" cy="395"/>
              </a:xfrm>
              <a:custGeom>
                <a:avLst/>
                <a:gdLst>
                  <a:gd name="T0" fmla="*/ 458 w 916"/>
                  <a:gd name="T1" fmla="*/ 0 h 395"/>
                  <a:gd name="T2" fmla="*/ 916 w 916"/>
                  <a:gd name="T3" fmla="*/ 395 h 395"/>
                  <a:gd name="T4" fmla="*/ 458 w 916"/>
                  <a:gd name="T5" fmla="*/ 395 h 395"/>
                  <a:gd name="T6" fmla="*/ 0 w 916"/>
                  <a:gd name="T7" fmla="*/ 395 h 395"/>
                  <a:gd name="T8" fmla="*/ 458 w 916"/>
                  <a:gd name="T9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6" h="395">
                    <a:moveTo>
                      <a:pt x="458" y="0"/>
                    </a:moveTo>
                    <a:lnTo>
                      <a:pt x="916" y="395"/>
                    </a:lnTo>
                    <a:lnTo>
                      <a:pt x="458" y="395"/>
                    </a:lnTo>
                    <a:lnTo>
                      <a:pt x="0" y="395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2" name="Freeform: Shape 10">
                <a:extLst>
                  <a:ext uri="{FF2B5EF4-FFF2-40B4-BE49-F238E27FC236}">
                    <a16:creationId xmlns:a16="http://schemas.microsoft.com/office/drawing/2014/main" id="{DB840E9B-5D97-4851-87B7-198ED7E0A31F}"/>
                  </a:ext>
                </a:extLst>
              </p:cNvPr>
              <p:cNvSpPr/>
              <p:nvPr/>
            </p:nvSpPr>
            <p:spPr bwMode="auto">
              <a:xfrm>
                <a:off x="4084" y="825"/>
                <a:ext cx="916" cy="395"/>
              </a:xfrm>
              <a:custGeom>
                <a:avLst/>
                <a:gdLst>
                  <a:gd name="T0" fmla="*/ 458 w 916"/>
                  <a:gd name="T1" fmla="*/ 0 h 395"/>
                  <a:gd name="T2" fmla="*/ 916 w 916"/>
                  <a:gd name="T3" fmla="*/ 395 h 395"/>
                  <a:gd name="T4" fmla="*/ 458 w 916"/>
                  <a:gd name="T5" fmla="*/ 395 h 395"/>
                  <a:gd name="T6" fmla="*/ 0 w 916"/>
                  <a:gd name="T7" fmla="*/ 395 h 395"/>
                  <a:gd name="T8" fmla="*/ 458 w 916"/>
                  <a:gd name="T9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6" h="395">
                    <a:moveTo>
                      <a:pt x="458" y="0"/>
                    </a:moveTo>
                    <a:lnTo>
                      <a:pt x="916" y="395"/>
                    </a:lnTo>
                    <a:lnTo>
                      <a:pt x="458" y="395"/>
                    </a:lnTo>
                    <a:lnTo>
                      <a:pt x="0" y="395"/>
                    </a:lnTo>
                    <a:lnTo>
                      <a:pt x="45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3" name="Freeform: Shape 11">
                <a:extLst>
                  <a:ext uri="{FF2B5EF4-FFF2-40B4-BE49-F238E27FC236}">
                    <a16:creationId xmlns:a16="http://schemas.microsoft.com/office/drawing/2014/main" id="{4699FB68-96B5-4A1D-9156-32D11A07FDF6}"/>
                  </a:ext>
                </a:extLst>
              </p:cNvPr>
              <p:cNvSpPr/>
              <p:nvPr/>
            </p:nvSpPr>
            <p:spPr bwMode="auto">
              <a:xfrm>
                <a:off x="4084" y="825"/>
                <a:ext cx="458" cy="395"/>
              </a:xfrm>
              <a:custGeom>
                <a:avLst/>
                <a:gdLst>
                  <a:gd name="T0" fmla="*/ 458 w 458"/>
                  <a:gd name="T1" fmla="*/ 0 h 395"/>
                  <a:gd name="T2" fmla="*/ 0 w 458"/>
                  <a:gd name="T3" fmla="*/ 395 h 395"/>
                  <a:gd name="T4" fmla="*/ 227 w 458"/>
                  <a:gd name="T5" fmla="*/ 395 h 395"/>
                  <a:gd name="T6" fmla="*/ 0 w 458"/>
                  <a:gd name="T7" fmla="*/ 395 h 395"/>
                  <a:gd name="T8" fmla="*/ 210 w 458"/>
                  <a:gd name="T9" fmla="*/ 214 h 395"/>
                  <a:gd name="T10" fmla="*/ 458 w 458"/>
                  <a:gd name="T11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8" h="395">
                    <a:moveTo>
                      <a:pt x="458" y="0"/>
                    </a:moveTo>
                    <a:lnTo>
                      <a:pt x="0" y="395"/>
                    </a:lnTo>
                    <a:lnTo>
                      <a:pt x="227" y="395"/>
                    </a:lnTo>
                    <a:lnTo>
                      <a:pt x="0" y="395"/>
                    </a:lnTo>
                    <a:lnTo>
                      <a:pt x="210" y="214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4" name="Freeform: Shape 12">
                <a:extLst>
                  <a:ext uri="{FF2B5EF4-FFF2-40B4-BE49-F238E27FC236}">
                    <a16:creationId xmlns:a16="http://schemas.microsoft.com/office/drawing/2014/main" id="{87983A76-CE2A-43B0-8FA7-6640C8D02781}"/>
                  </a:ext>
                </a:extLst>
              </p:cNvPr>
              <p:cNvSpPr/>
              <p:nvPr/>
            </p:nvSpPr>
            <p:spPr bwMode="auto">
              <a:xfrm>
                <a:off x="4084" y="825"/>
                <a:ext cx="458" cy="395"/>
              </a:xfrm>
              <a:custGeom>
                <a:avLst/>
                <a:gdLst>
                  <a:gd name="T0" fmla="*/ 458 w 458"/>
                  <a:gd name="T1" fmla="*/ 0 h 395"/>
                  <a:gd name="T2" fmla="*/ 0 w 458"/>
                  <a:gd name="T3" fmla="*/ 395 h 395"/>
                  <a:gd name="T4" fmla="*/ 227 w 458"/>
                  <a:gd name="T5" fmla="*/ 395 h 395"/>
                  <a:gd name="T6" fmla="*/ 0 w 458"/>
                  <a:gd name="T7" fmla="*/ 395 h 395"/>
                  <a:gd name="T8" fmla="*/ 210 w 458"/>
                  <a:gd name="T9" fmla="*/ 214 h 395"/>
                  <a:gd name="T10" fmla="*/ 458 w 458"/>
                  <a:gd name="T11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8" h="395">
                    <a:moveTo>
                      <a:pt x="458" y="0"/>
                    </a:moveTo>
                    <a:lnTo>
                      <a:pt x="0" y="395"/>
                    </a:lnTo>
                    <a:lnTo>
                      <a:pt x="227" y="395"/>
                    </a:lnTo>
                    <a:lnTo>
                      <a:pt x="0" y="395"/>
                    </a:lnTo>
                    <a:lnTo>
                      <a:pt x="210" y="214"/>
                    </a:lnTo>
                    <a:lnTo>
                      <a:pt x="45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5" name="Freeform: Shape 13">
                <a:extLst>
                  <a:ext uri="{FF2B5EF4-FFF2-40B4-BE49-F238E27FC236}">
                    <a16:creationId xmlns:a16="http://schemas.microsoft.com/office/drawing/2014/main" id="{E978337A-9B12-4FFA-BD5A-571A4F4EBD60}"/>
                  </a:ext>
                </a:extLst>
              </p:cNvPr>
              <p:cNvSpPr/>
              <p:nvPr/>
            </p:nvSpPr>
            <p:spPr bwMode="auto">
              <a:xfrm>
                <a:off x="4542" y="825"/>
                <a:ext cx="458" cy="395"/>
              </a:xfrm>
              <a:custGeom>
                <a:avLst/>
                <a:gdLst>
                  <a:gd name="T0" fmla="*/ 0 w 458"/>
                  <a:gd name="T1" fmla="*/ 0 h 395"/>
                  <a:gd name="T2" fmla="*/ 0 w 458"/>
                  <a:gd name="T3" fmla="*/ 0 h 395"/>
                  <a:gd name="T4" fmla="*/ 458 w 458"/>
                  <a:gd name="T5" fmla="*/ 395 h 395"/>
                  <a:gd name="T6" fmla="*/ 458 w 458"/>
                  <a:gd name="T7" fmla="*/ 395 h 395"/>
                  <a:gd name="T8" fmla="*/ 0 w 458"/>
                  <a:gd name="T9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8" h="395">
                    <a:moveTo>
                      <a:pt x="0" y="0"/>
                    </a:moveTo>
                    <a:lnTo>
                      <a:pt x="0" y="0"/>
                    </a:lnTo>
                    <a:lnTo>
                      <a:pt x="458" y="395"/>
                    </a:lnTo>
                    <a:lnTo>
                      <a:pt x="458" y="3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EAD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6" name="Freeform: Shape 14">
                <a:extLst>
                  <a:ext uri="{FF2B5EF4-FFF2-40B4-BE49-F238E27FC236}">
                    <a16:creationId xmlns:a16="http://schemas.microsoft.com/office/drawing/2014/main" id="{FBCE0E89-1D44-45C9-9C4A-C11C7EC43D75}"/>
                  </a:ext>
                </a:extLst>
              </p:cNvPr>
              <p:cNvSpPr/>
              <p:nvPr/>
            </p:nvSpPr>
            <p:spPr bwMode="auto">
              <a:xfrm>
                <a:off x="4542" y="825"/>
                <a:ext cx="458" cy="395"/>
              </a:xfrm>
              <a:custGeom>
                <a:avLst/>
                <a:gdLst>
                  <a:gd name="T0" fmla="*/ 0 w 458"/>
                  <a:gd name="T1" fmla="*/ 0 h 395"/>
                  <a:gd name="T2" fmla="*/ 0 w 458"/>
                  <a:gd name="T3" fmla="*/ 0 h 395"/>
                  <a:gd name="T4" fmla="*/ 458 w 458"/>
                  <a:gd name="T5" fmla="*/ 395 h 395"/>
                  <a:gd name="T6" fmla="*/ 458 w 458"/>
                  <a:gd name="T7" fmla="*/ 395 h 395"/>
                  <a:gd name="T8" fmla="*/ 0 w 458"/>
                  <a:gd name="T9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8" h="395">
                    <a:moveTo>
                      <a:pt x="0" y="0"/>
                    </a:moveTo>
                    <a:lnTo>
                      <a:pt x="0" y="0"/>
                    </a:lnTo>
                    <a:lnTo>
                      <a:pt x="458" y="395"/>
                    </a:lnTo>
                    <a:lnTo>
                      <a:pt x="458" y="39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7" name="Freeform: Shape 15">
                <a:extLst>
                  <a:ext uri="{FF2B5EF4-FFF2-40B4-BE49-F238E27FC236}">
                    <a16:creationId xmlns:a16="http://schemas.microsoft.com/office/drawing/2014/main" id="{DBCC9F92-C3D9-4F62-8BE5-4F42897700F1}"/>
                  </a:ext>
                </a:extLst>
              </p:cNvPr>
              <p:cNvSpPr/>
              <p:nvPr/>
            </p:nvSpPr>
            <p:spPr bwMode="auto">
              <a:xfrm>
                <a:off x="4311" y="1220"/>
                <a:ext cx="462" cy="2027"/>
              </a:xfrm>
              <a:custGeom>
                <a:avLst/>
                <a:gdLst>
                  <a:gd name="T0" fmla="*/ 462 w 462"/>
                  <a:gd name="T1" fmla="*/ 0 h 2027"/>
                  <a:gd name="T2" fmla="*/ 231 w 462"/>
                  <a:gd name="T3" fmla="*/ 0 h 2027"/>
                  <a:gd name="T4" fmla="*/ 0 w 462"/>
                  <a:gd name="T5" fmla="*/ 0 h 2027"/>
                  <a:gd name="T6" fmla="*/ 0 w 462"/>
                  <a:gd name="T7" fmla="*/ 2027 h 2027"/>
                  <a:gd name="T8" fmla="*/ 462 w 462"/>
                  <a:gd name="T9" fmla="*/ 1661 h 2027"/>
                  <a:gd name="T10" fmla="*/ 462 w 462"/>
                  <a:gd name="T11" fmla="*/ 0 h 20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2" h="2027">
                    <a:moveTo>
                      <a:pt x="462" y="0"/>
                    </a:moveTo>
                    <a:lnTo>
                      <a:pt x="231" y="0"/>
                    </a:lnTo>
                    <a:lnTo>
                      <a:pt x="0" y="0"/>
                    </a:lnTo>
                    <a:lnTo>
                      <a:pt x="0" y="2027"/>
                    </a:lnTo>
                    <a:lnTo>
                      <a:pt x="462" y="1661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8" name="Freeform: Shape 16">
                <a:extLst>
                  <a:ext uri="{FF2B5EF4-FFF2-40B4-BE49-F238E27FC236}">
                    <a16:creationId xmlns:a16="http://schemas.microsoft.com/office/drawing/2014/main" id="{DA0F495F-7C69-4E1E-BA93-70C38600F619}"/>
                  </a:ext>
                </a:extLst>
              </p:cNvPr>
              <p:cNvSpPr/>
              <p:nvPr/>
            </p:nvSpPr>
            <p:spPr bwMode="auto">
              <a:xfrm>
                <a:off x="4311" y="1220"/>
                <a:ext cx="462" cy="2027"/>
              </a:xfrm>
              <a:custGeom>
                <a:avLst/>
                <a:gdLst>
                  <a:gd name="T0" fmla="*/ 462 w 462"/>
                  <a:gd name="T1" fmla="*/ 0 h 2027"/>
                  <a:gd name="T2" fmla="*/ 231 w 462"/>
                  <a:gd name="T3" fmla="*/ 0 h 2027"/>
                  <a:gd name="T4" fmla="*/ 0 w 462"/>
                  <a:gd name="T5" fmla="*/ 0 h 2027"/>
                  <a:gd name="T6" fmla="*/ 0 w 462"/>
                  <a:gd name="T7" fmla="*/ 2027 h 2027"/>
                  <a:gd name="T8" fmla="*/ 462 w 462"/>
                  <a:gd name="T9" fmla="*/ 1661 h 2027"/>
                  <a:gd name="T10" fmla="*/ 462 w 462"/>
                  <a:gd name="T11" fmla="*/ 0 h 20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2" h="2027">
                    <a:moveTo>
                      <a:pt x="462" y="0"/>
                    </a:moveTo>
                    <a:lnTo>
                      <a:pt x="231" y="0"/>
                    </a:lnTo>
                    <a:lnTo>
                      <a:pt x="0" y="0"/>
                    </a:lnTo>
                    <a:lnTo>
                      <a:pt x="0" y="2027"/>
                    </a:lnTo>
                    <a:lnTo>
                      <a:pt x="462" y="1661"/>
                    </a:lnTo>
                    <a:lnTo>
                      <a:pt x="46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9" name="Freeform: Shape 17">
                <a:extLst>
                  <a:ext uri="{FF2B5EF4-FFF2-40B4-BE49-F238E27FC236}">
                    <a16:creationId xmlns:a16="http://schemas.microsoft.com/office/drawing/2014/main" id="{CC338025-2A38-4325-8A81-5DA72A392038}"/>
                  </a:ext>
                </a:extLst>
              </p:cNvPr>
              <p:cNvSpPr/>
              <p:nvPr/>
            </p:nvSpPr>
            <p:spPr bwMode="auto">
              <a:xfrm>
                <a:off x="4084" y="825"/>
                <a:ext cx="916" cy="395"/>
              </a:xfrm>
              <a:custGeom>
                <a:avLst/>
                <a:gdLst>
                  <a:gd name="T0" fmla="*/ 458 w 916"/>
                  <a:gd name="T1" fmla="*/ 0 h 395"/>
                  <a:gd name="T2" fmla="*/ 458 w 916"/>
                  <a:gd name="T3" fmla="*/ 0 h 395"/>
                  <a:gd name="T4" fmla="*/ 210 w 916"/>
                  <a:gd name="T5" fmla="*/ 214 h 395"/>
                  <a:gd name="T6" fmla="*/ 0 w 916"/>
                  <a:gd name="T7" fmla="*/ 395 h 395"/>
                  <a:gd name="T8" fmla="*/ 227 w 916"/>
                  <a:gd name="T9" fmla="*/ 395 h 395"/>
                  <a:gd name="T10" fmla="*/ 458 w 916"/>
                  <a:gd name="T11" fmla="*/ 395 h 395"/>
                  <a:gd name="T12" fmla="*/ 689 w 916"/>
                  <a:gd name="T13" fmla="*/ 395 h 395"/>
                  <a:gd name="T14" fmla="*/ 916 w 916"/>
                  <a:gd name="T15" fmla="*/ 395 h 395"/>
                  <a:gd name="T16" fmla="*/ 458 w 916"/>
                  <a:gd name="T17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6" h="395">
                    <a:moveTo>
                      <a:pt x="458" y="0"/>
                    </a:moveTo>
                    <a:lnTo>
                      <a:pt x="458" y="0"/>
                    </a:lnTo>
                    <a:lnTo>
                      <a:pt x="210" y="214"/>
                    </a:lnTo>
                    <a:lnTo>
                      <a:pt x="0" y="395"/>
                    </a:lnTo>
                    <a:lnTo>
                      <a:pt x="227" y="395"/>
                    </a:lnTo>
                    <a:lnTo>
                      <a:pt x="458" y="395"/>
                    </a:lnTo>
                    <a:lnTo>
                      <a:pt x="689" y="395"/>
                    </a:lnTo>
                    <a:lnTo>
                      <a:pt x="916" y="395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0" name="Freeform: Shape 18">
                <a:extLst>
                  <a:ext uri="{FF2B5EF4-FFF2-40B4-BE49-F238E27FC236}">
                    <a16:creationId xmlns:a16="http://schemas.microsoft.com/office/drawing/2014/main" id="{1E6E0CEE-F40F-4C1C-98F2-AA6549B9FFF0}"/>
                  </a:ext>
                </a:extLst>
              </p:cNvPr>
              <p:cNvSpPr/>
              <p:nvPr/>
            </p:nvSpPr>
            <p:spPr bwMode="auto">
              <a:xfrm>
                <a:off x="4084" y="825"/>
                <a:ext cx="916" cy="395"/>
              </a:xfrm>
              <a:custGeom>
                <a:avLst/>
                <a:gdLst>
                  <a:gd name="T0" fmla="*/ 458 w 916"/>
                  <a:gd name="T1" fmla="*/ 0 h 395"/>
                  <a:gd name="T2" fmla="*/ 458 w 916"/>
                  <a:gd name="T3" fmla="*/ 0 h 395"/>
                  <a:gd name="T4" fmla="*/ 210 w 916"/>
                  <a:gd name="T5" fmla="*/ 214 h 395"/>
                  <a:gd name="T6" fmla="*/ 0 w 916"/>
                  <a:gd name="T7" fmla="*/ 395 h 395"/>
                  <a:gd name="T8" fmla="*/ 227 w 916"/>
                  <a:gd name="T9" fmla="*/ 395 h 395"/>
                  <a:gd name="T10" fmla="*/ 458 w 916"/>
                  <a:gd name="T11" fmla="*/ 395 h 395"/>
                  <a:gd name="T12" fmla="*/ 689 w 916"/>
                  <a:gd name="T13" fmla="*/ 395 h 395"/>
                  <a:gd name="T14" fmla="*/ 916 w 916"/>
                  <a:gd name="T15" fmla="*/ 395 h 395"/>
                  <a:gd name="T16" fmla="*/ 458 w 916"/>
                  <a:gd name="T17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6" h="395">
                    <a:moveTo>
                      <a:pt x="458" y="0"/>
                    </a:moveTo>
                    <a:lnTo>
                      <a:pt x="458" y="0"/>
                    </a:lnTo>
                    <a:lnTo>
                      <a:pt x="210" y="214"/>
                    </a:lnTo>
                    <a:lnTo>
                      <a:pt x="0" y="395"/>
                    </a:lnTo>
                    <a:lnTo>
                      <a:pt x="227" y="395"/>
                    </a:lnTo>
                    <a:lnTo>
                      <a:pt x="458" y="395"/>
                    </a:lnTo>
                    <a:lnTo>
                      <a:pt x="689" y="395"/>
                    </a:lnTo>
                    <a:lnTo>
                      <a:pt x="916" y="395"/>
                    </a:lnTo>
                    <a:lnTo>
                      <a:pt x="45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1" name="Freeform: Shape 19">
                <a:extLst>
                  <a:ext uri="{FF2B5EF4-FFF2-40B4-BE49-F238E27FC236}">
                    <a16:creationId xmlns:a16="http://schemas.microsoft.com/office/drawing/2014/main" id="{1AC3C35C-5600-4DED-A36B-80E67F71F6A6}"/>
                  </a:ext>
                </a:extLst>
              </p:cNvPr>
              <p:cNvSpPr/>
              <p:nvPr/>
            </p:nvSpPr>
            <p:spPr bwMode="auto">
              <a:xfrm>
                <a:off x="3844" y="1950"/>
                <a:ext cx="467" cy="1532"/>
              </a:xfrm>
              <a:custGeom>
                <a:avLst/>
                <a:gdLst>
                  <a:gd name="T0" fmla="*/ 0 w 467"/>
                  <a:gd name="T1" fmla="*/ 1532 h 1532"/>
                  <a:gd name="T2" fmla="*/ 0 w 467"/>
                  <a:gd name="T3" fmla="*/ 0 h 1532"/>
                  <a:gd name="T4" fmla="*/ 467 w 467"/>
                  <a:gd name="T5" fmla="*/ 366 h 1532"/>
                  <a:gd name="T6" fmla="*/ 467 w 467"/>
                  <a:gd name="T7" fmla="*/ 1532 h 1532"/>
                  <a:gd name="T8" fmla="*/ 0 w 467"/>
                  <a:gd name="T9" fmla="*/ 1532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7" h="1532">
                    <a:moveTo>
                      <a:pt x="0" y="1532"/>
                    </a:moveTo>
                    <a:lnTo>
                      <a:pt x="0" y="0"/>
                    </a:lnTo>
                    <a:lnTo>
                      <a:pt x="467" y="366"/>
                    </a:lnTo>
                    <a:lnTo>
                      <a:pt x="467" y="1532"/>
                    </a:lnTo>
                    <a:lnTo>
                      <a:pt x="0" y="1532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2" name="Freeform: Shape 20">
                <a:extLst>
                  <a:ext uri="{FF2B5EF4-FFF2-40B4-BE49-F238E27FC236}">
                    <a16:creationId xmlns:a16="http://schemas.microsoft.com/office/drawing/2014/main" id="{5B3D78AE-25E1-4132-A8FD-439962878094}"/>
                  </a:ext>
                </a:extLst>
              </p:cNvPr>
              <p:cNvSpPr/>
              <p:nvPr/>
            </p:nvSpPr>
            <p:spPr bwMode="auto">
              <a:xfrm>
                <a:off x="3844" y="1950"/>
                <a:ext cx="467" cy="1532"/>
              </a:xfrm>
              <a:custGeom>
                <a:avLst/>
                <a:gdLst>
                  <a:gd name="T0" fmla="*/ 0 w 467"/>
                  <a:gd name="T1" fmla="*/ 1532 h 1532"/>
                  <a:gd name="T2" fmla="*/ 0 w 467"/>
                  <a:gd name="T3" fmla="*/ 0 h 1532"/>
                  <a:gd name="T4" fmla="*/ 467 w 467"/>
                  <a:gd name="T5" fmla="*/ 366 h 1532"/>
                  <a:gd name="T6" fmla="*/ 467 w 467"/>
                  <a:gd name="T7" fmla="*/ 1532 h 1532"/>
                  <a:gd name="T8" fmla="*/ 0 w 467"/>
                  <a:gd name="T9" fmla="*/ 1532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7" h="1532">
                    <a:moveTo>
                      <a:pt x="0" y="1532"/>
                    </a:moveTo>
                    <a:lnTo>
                      <a:pt x="0" y="0"/>
                    </a:lnTo>
                    <a:lnTo>
                      <a:pt x="467" y="366"/>
                    </a:lnTo>
                    <a:lnTo>
                      <a:pt x="467" y="1532"/>
                    </a:lnTo>
                    <a:lnTo>
                      <a:pt x="0" y="153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3" name="Freeform: Shape 21">
                <a:extLst>
                  <a:ext uri="{FF2B5EF4-FFF2-40B4-BE49-F238E27FC236}">
                    <a16:creationId xmlns:a16="http://schemas.microsoft.com/office/drawing/2014/main" id="{0065FA5D-6CD7-4D25-AA70-BA4C4E9579EA}"/>
                  </a:ext>
                </a:extLst>
              </p:cNvPr>
              <p:cNvSpPr/>
              <p:nvPr/>
            </p:nvSpPr>
            <p:spPr bwMode="auto">
              <a:xfrm>
                <a:off x="3617" y="3441"/>
                <a:ext cx="917" cy="396"/>
              </a:xfrm>
              <a:custGeom>
                <a:avLst/>
                <a:gdLst>
                  <a:gd name="T0" fmla="*/ 458 w 917"/>
                  <a:gd name="T1" fmla="*/ 396 h 396"/>
                  <a:gd name="T2" fmla="*/ 917 w 917"/>
                  <a:gd name="T3" fmla="*/ 0 h 396"/>
                  <a:gd name="T4" fmla="*/ 458 w 917"/>
                  <a:gd name="T5" fmla="*/ 0 h 396"/>
                  <a:gd name="T6" fmla="*/ 0 w 917"/>
                  <a:gd name="T7" fmla="*/ 0 h 396"/>
                  <a:gd name="T8" fmla="*/ 458 w 917"/>
                  <a:gd name="T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7" h="396">
                    <a:moveTo>
                      <a:pt x="458" y="396"/>
                    </a:moveTo>
                    <a:lnTo>
                      <a:pt x="917" y="0"/>
                    </a:lnTo>
                    <a:lnTo>
                      <a:pt x="458" y="0"/>
                    </a:lnTo>
                    <a:lnTo>
                      <a:pt x="0" y="0"/>
                    </a:lnTo>
                    <a:lnTo>
                      <a:pt x="458" y="3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4" name="Freeform: Shape 22">
                <a:extLst>
                  <a:ext uri="{FF2B5EF4-FFF2-40B4-BE49-F238E27FC236}">
                    <a16:creationId xmlns:a16="http://schemas.microsoft.com/office/drawing/2014/main" id="{D25E0F78-2971-4A6E-9C85-6762D10DB9FB}"/>
                  </a:ext>
                </a:extLst>
              </p:cNvPr>
              <p:cNvSpPr/>
              <p:nvPr/>
            </p:nvSpPr>
            <p:spPr bwMode="auto">
              <a:xfrm>
                <a:off x="3617" y="3441"/>
                <a:ext cx="917" cy="396"/>
              </a:xfrm>
              <a:custGeom>
                <a:avLst/>
                <a:gdLst>
                  <a:gd name="T0" fmla="*/ 458 w 917"/>
                  <a:gd name="T1" fmla="*/ 396 h 396"/>
                  <a:gd name="T2" fmla="*/ 917 w 917"/>
                  <a:gd name="T3" fmla="*/ 0 h 396"/>
                  <a:gd name="T4" fmla="*/ 458 w 917"/>
                  <a:gd name="T5" fmla="*/ 0 h 396"/>
                  <a:gd name="T6" fmla="*/ 0 w 917"/>
                  <a:gd name="T7" fmla="*/ 0 h 396"/>
                  <a:gd name="T8" fmla="*/ 458 w 917"/>
                  <a:gd name="T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7" h="396">
                    <a:moveTo>
                      <a:pt x="458" y="396"/>
                    </a:moveTo>
                    <a:lnTo>
                      <a:pt x="917" y="0"/>
                    </a:lnTo>
                    <a:lnTo>
                      <a:pt x="458" y="0"/>
                    </a:lnTo>
                    <a:lnTo>
                      <a:pt x="0" y="0"/>
                    </a:lnTo>
                    <a:lnTo>
                      <a:pt x="458" y="39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5" name="Freeform: Shape 23">
                <a:extLst>
                  <a:ext uri="{FF2B5EF4-FFF2-40B4-BE49-F238E27FC236}">
                    <a16:creationId xmlns:a16="http://schemas.microsoft.com/office/drawing/2014/main" id="{98219631-F95E-419E-A250-A98F26D4A0B8}"/>
                  </a:ext>
                </a:extLst>
              </p:cNvPr>
              <p:cNvSpPr/>
              <p:nvPr/>
            </p:nvSpPr>
            <p:spPr bwMode="auto">
              <a:xfrm>
                <a:off x="3617" y="3441"/>
                <a:ext cx="917" cy="396"/>
              </a:xfrm>
              <a:custGeom>
                <a:avLst/>
                <a:gdLst>
                  <a:gd name="T0" fmla="*/ 917 w 917"/>
                  <a:gd name="T1" fmla="*/ 0 h 396"/>
                  <a:gd name="T2" fmla="*/ 917 w 917"/>
                  <a:gd name="T3" fmla="*/ 0 h 396"/>
                  <a:gd name="T4" fmla="*/ 458 w 917"/>
                  <a:gd name="T5" fmla="*/ 396 h 396"/>
                  <a:gd name="T6" fmla="*/ 0 w 917"/>
                  <a:gd name="T7" fmla="*/ 0 h 396"/>
                  <a:gd name="T8" fmla="*/ 0 w 917"/>
                  <a:gd name="T9" fmla="*/ 0 h 396"/>
                  <a:gd name="T10" fmla="*/ 458 w 917"/>
                  <a:gd name="T11" fmla="*/ 396 h 396"/>
                  <a:gd name="T12" fmla="*/ 917 w 917"/>
                  <a:gd name="T13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7" h="396">
                    <a:moveTo>
                      <a:pt x="917" y="0"/>
                    </a:moveTo>
                    <a:lnTo>
                      <a:pt x="917" y="0"/>
                    </a:lnTo>
                    <a:lnTo>
                      <a:pt x="458" y="39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58" y="396"/>
                    </a:lnTo>
                    <a:lnTo>
                      <a:pt x="917" y="0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6" name="Freeform: Shape 24">
                <a:extLst>
                  <a:ext uri="{FF2B5EF4-FFF2-40B4-BE49-F238E27FC236}">
                    <a16:creationId xmlns:a16="http://schemas.microsoft.com/office/drawing/2014/main" id="{43880A85-9EAF-4297-A168-C9F51ADB2D87}"/>
                  </a:ext>
                </a:extLst>
              </p:cNvPr>
              <p:cNvSpPr/>
              <p:nvPr/>
            </p:nvSpPr>
            <p:spPr bwMode="auto">
              <a:xfrm>
                <a:off x="3617" y="3441"/>
                <a:ext cx="917" cy="396"/>
              </a:xfrm>
              <a:custGeom>
                <a:avLst/>
                <a:gdLst>
                  <a:gd name="T0" fmla="*/ 917 w 917"/>
                  <a:gd name="T1" fmla="*/ 0 h 396"/>
                  <a:gd name="T2" fmla="*/ 917 w 917"/>
                  <a:gd name="T3" fmla="*/ 0 h 396"/>
                  <a:gd name="T4" fmla="*/ 458 w 917"/>
                  <a:gd name="T5" fmla="*/ 396 h 396"/>
                  <a:gd name="T6" fmla="*/ 0 w 917"/>
                  <a:gd name="T7" fmla="*/ 0 h 396"/>
                  <a:gd name="T8" fmla="*/ 0 w 917"/>
                  <a:gd name="T9" fmla="*/ 0 h 396"/>
                  <a:gd name="T10" fmla="*/ 458 w 917"/>
                  <a:gd name="T11" fmla="*/ 396 h 396"/>
                  <a:gd name="T12" fmla="*/ 917 w 917"/>
                  <a:gd name="T13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7" h="396">
                    <a:moveTo>
                      <a:pt x="917" y="0"/>
                    </a:moveTo>
                    <a:lnTo>
                      <a:pt x="917" y="0"/>
                    </a:lnTo>
                    <a:lnTo>
                      <a:pt x="458" y="39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58" y="396"/>
                    </a:lnTo>
                    <a:lnTo>
                      <a:pt x="91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7" name="Freeform: Shape 25">
                <a:extLst>
                  <a:ext uri="{FF2B5EF4-FFF2-40B4-BE49-F238E27FC236}">
                    <a16:creationId xmlns:a16="http://schemas.microsoft.com/office/drawing/2014/main" id="{5D02524D-1DBB-4131-8EF9-A4E04CC60B1E}"/>
                  </a:ext>
                </a:extLst>
              </p:cNvPr>
              <p:cNvSpPr/>
              <p:nvPr/>
            </p:nvSpPr>
            <p:spPr bwMode="auto">
              <a:xfrm>
                <a:off x="3617" y="1950"/>
                <a:ext cx="917" cy="1491"/>
              </a:xfrm>
              <a:custGeom>
                <a:avLst/>
                <a:gdLst>
                  <a:gd name="T0" fmla="*/ 227 w 917"/>
                  <a:gd name="T1" fmla="*/ 1491 h 1491"/>
                  <a:gd name="T2" fmla="*/ 0 w 917"/>
                  <a:gd name="T3" fmla="*/ 1491 h 1491"/>
                  <a:gd name="T4" fmla="*/ 227 w 917"/>
                  <a:gd name="T5" fmla="*/ 1491 h 1491"/>
                  <a:gd name="T6" fmla="*/ 227 w 917"/>
                  <a:gd name="T7" fmla="*/ 1491 h 1491"/>
                  <a:gd name="T8" fmla="*/ 227 w 917"/>
                  <a:gd name="T9" fmla="*/ 0 h 1491"/>
                  <a:gd name="T10" fmla="*/ 227 w 917"/>
                  <a:gd name="T11" fmla="*/ 0 h 1491"/>
                  <a:gd name="T12" fmla="*/ 694 w 917"/>
                  <a:gd name="T13" fmla="*/ 366 h 1491"/>
                  <a:gd name="T14" fmla="*/ 694 w 917"/>
                  <a:gd name="T15" fmla="*/ 1491 h 1491"/>
                  <a:gd name="T16" fmla="*/ 917 w 917"/>
                  <a:gd name="T17" fmla="*/ 1491 h 1491"/>
                  <a:gd name="T18" fmla="*/ 917 w 917"/>
                  <a:gd name="T19" fmla="*/ 1491 h 1491"/>
                  <a:gd name="T20" fmla="*/ 694 w 917"/>
                  <a:gd name="T21" fmla="*/ 1491 h 1491"/>
                  <a:gd name="T22" fmla="*/ 694 w 917"/>
                  <a:gd name="T23" fmla="*/ 366 h 1491"/>
                  <a:gd name="T24" fmla="*/ 227 w 917"/>
                  <a:gd name="T25" fmla="*/ 0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7" h="1491">
                    <a:moveTo>
                      <a:pt x="227" y="1491"/>
                    </a:moveTo>
                    <a:lnTo>
                      <a:pt x="0" y="1491"/>
                    </a:lnTo>
                    <a:lnTo>
                      <a:pt x="227" y="1491"/>
                    </a:lnTo>
                    <a:lnTo>
                      <a:pt x="227" y="1491"/>
                    </a:lnTo>
                    <a:close/>
                    <a:moveTo>
                      <a:pt x="227" y="0"/>
                    </a:moveTo>
                    <a:lnTo>
                      <a:pt x="227" y="0"/>
                    </a:lnTo>
                    <a:lnTo>
                      <a:pt x="694" y="366"/>
                    </a:lnTo>
                    <a:lnTo>
                      <a:pt x="694" y="1491"/>
                    </a:lnTo>
                    <a:lnTo>
                      <a:pt x="917" y="1491"/>
                    </a:lnTo>
                    <a:lnTo>
                      <a:pt x="917" y="1491"/>
                    </a:lnTo>
                    <a:lnTo>
                      <a:pt x="694" y="1491"/>
                    </a:lnTo>
                    <a:lnTo>
                      <a:pt x="694" y="366"/>
                    </a:lnTo>
                    <a:lnTo>
                      <a:pt x="227" y="0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8" name="Freeform: Shape 26">
                <a:extLst>
                  <a:ext uri="{FF2B5EF4-FFF2-40B4-BE49-F238E27FC236}">
                    <a16:creationId xmlns:a16="http://schemas.microsoft.com/office/drawing/2014/main" id="{18F532F2-83FA-4445-A8F2-36A55539F715}"/>
                  </a:ext>
                </a:extLst>
              </p:cNvPr>
              <p:cNvSpPr/>
              <p:nvPr/>
            </p:nvSpPr>
            <p:spPr bwMode="auto">
              <a:xfrm>
                <a:off x="3617" y="1950"/>
                <a:ext cx="917" cy="1491"/>
              </a:xfrm>
              <a:custGeom>
                <a:avLst/>
                <a:gdLst>
                  <a:gd name="T0" fmla="*/ 227 w 917"/>
                  <a:gd name="T1" fmla="*/ 1491 h 1491"/>
                  <a:gd name="T2" fmla="*/ 0 w 917"/>
                  <a:gd name="T3" fmla="*/ 1491 h 1491"/>
                  <a:gd name="T4" fmla="*/ 227 w 917"/>
                  <a:gd name="T5" fmla="*/ 1491 h 1491"/>
                  <a:gd name="T6" fmla="*/ 227 w 917"/>
                  <a:gd name="T7" fmla="*/ 1491 h 1491"/>
                  <a:gd name="T8" fmla="*/ 227 w 917"/>
                  <a:gd name="T9" fmla="*/ 0 h 1491"/>
                  <a:gd name="T10" fmla="*/ 227 w 917"/>
                  <a:gd name="T11" fmla="*/ 0 h 1491"/>
                  <a:gd name="T12" fmla="*/ 694 w 917"/>
                  <a:gd name="T13" fmla="*/ 366 h 1491"/>
                  <a:gd name="T14" fmla="*/ 694 w 917"/>
                  <a:gd name="T15" fmla="*/ 1491 h 1491"/>
                  <a:gd name="T16" fmla="*/ 917 w 917"/>
                  <a:gd name="T17" fmla="*/ 1491 h 1491"/>
                  <a:gd name="T18" fmla="*/ 917 w 917"/>
                  <a:gd name="T19" fmla="*/ 1491 h 1491"/>
                  <a:gd name="T20" fmla="*/ 694 w 917"/>
                  <a:gd name="T21" fmla="*/ 1491 h 1491"/>
                  <a:gd name="T22" fmla="*/ 694 w 917"/>
                  <a:gd name="T23" fmla="*/ 366 h 1491"/>
                  <a:gd name="T24" fmla="*/ 227 w 917"/>
                  <a:gd name="T25" fmla="*/ 0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7" h="1491">
                    <a:moveTo>
                      <a:pt x="227" y="1491"/>
                    </a:moveTo>
                    <a:lnTo>
                      <a:pt x="0" y="1491"/>
                    </a:lnTo>
                    <a:lnTo>
                      <a:pt x="227" y="1491"/>
                    </a:lnTo>
                    <a:lnTo>
                      <a:pt x="227" y="1491"/>
                    </a:lnTo>
                    <a:moveTo>
                      <a:pt x="227" y="0"/>
                    </a:moveTo>
                    <a:lnTo>
                      <a:pt x="227" y="0"/>
                    </a:lnTo>
                    <a:lnTo>
                      <a:pt x="694" y="366"/>
                    </a:lnTo>
                    <a:lnTo>
                      <a:pt x="694" y="1491"/>
                    </a:lnTo>
                    <a:lnTo>
                      <a:pt x="917" y="1491"/>
                    </a:lnTo>
                    <a:lnTo>
                      <a:pt x="917" y="1491"/>
                    </a:lnTo>
                    <a:lnTo>
                      <a:pt x="694" y="1491"/>
                    </a:lnTo>
                    <a:lnTo>
                      <a:pt x="694" y="366"/>
                    </a:lnTo>
                    <a:lnTo>
                      <a:pt x="22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9" name="Freeform: Shape 27">
                <a:extLst>
                  <a:ext uri="{FF2B5EF4-FFF2-40B4-BE49-F238E27FC236}">
                    <a16:creationId xmlns:a16="http://schemas.microsoft.com/office/drawing/2014/main" id="{E824233F-DB1C-4572-BAAB-6B023AB13DFB}"/>
                  </a:ext>
                </a:extLst>
              </p:cNvPr>
              <p:cNvSpPr/>
              <p:nvPr/>
            </p:nvSpPr>
            <p:spPr bwMode="auto">
              <a:xfrm>
                <a:off x="3844" y="1950"/>
                <a:ext cx="467" cy="1491"/>
              </a:xfrm>
              <a:custGeom>
                <a:avLst/>
                <a:gdLst>
                  <a:gd name="T0" fmla="*/ 0 w 467"/>
                  <a:gd name="T1" fmla="*/ 0 h 1491"/>
                  <a:gd name="T2" fmla="*/ 0 w 467"/>
                  <a:gd name="T3" fmla="*/ 1491 h 1491"/>
                  <a:gd name="T4" fmla="*/ 0 w 467"/>
                  <a:gd name="T5" fmla="*/ 1491 h 1491"/>
                  <a:gd name="T6" fmla="*/ 231 w 467"/>
                  <a:gd name="T7" fmla="*/ 1491 h 1491"/>
                  <a:gd name="T8" fmla="*/ 467 w 467"/>
                  <a:gd name="T9" fmla="*/ 1491 h 1491"/>
                  <a:gd name="T10" fmla="*/ 467 w 467"/>
                  <a:gd name="T11" fmla="*/ 366 h 1491"/>
                  <a:gd name="T12" fmla="*/ 0 w 467"/>
                  <a:gd name="T13" fmla="*/ 0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7" h="1491">
                    <a:moveTo>
                      <a:pt x="0" y="0"/>
                    </a:moveTo>
                    <a:lnTo>
                      <a:pt x="0" y="1491"/>
                    </a:lnTo>
                    <a:lnTo>
                      <a:pt x="0" y="1491"/>
                    </a:lnTo>
                    <a:lnTo>
                      <a:pt x="231" y="1491"/>
                    </a:lnTo>
                    <a:lnTo>
                      <a:pt x="467" y="1491"/>
                    </a:lnTo>
                    <a:lnTo>
                      <a:pt x="467" y="3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50" name="Freeform: Shape 28">
                <a:extLst>
                  <a:ext uri="{FF2B5EF4-FFF2-40B4-BE49-F238E27FC236}">
                    <a16:creationId xmlns:a16="http://schemas.microsoft.com/office/drawing/2014/main" id="{46975956-DA73-4B3A-8494-A16FC385936E}"/>
                  </a:ext>
                </a:extLst>
              </p:cNvPr>
              <p:cNvSpPr/>
              <p:nvPr/>
            </p:nvSpPr>
            <p:spPr bwMode="auto">
              <a:xfrm>
                <a:off x="3844" y="1950"/>
                <a:ext cx="467" cy="1491"/>
              </a:xfrm>
              <a:custGeom>
                <a:avLst/>
                <a:gdLst>
                  <a:gd name="T0" fmla="*/ 0 w 467"/>
                  <a:gd name="T1" fmla="*/ 0 h 1491"/>
                  <a:gd name="T2" fmla="*/ 0 w 467"/>
                  <a:gd name="T3" fmla="*/ 1491 h 1491"/>
                  <a:gd name="T4" fmla="*/ 0 w 467"/>
                  <a:gd name="T5" fmla="*/ 1491 h 1491"/>
                  <a:gd name="T6" fmla="*/ 231 w 467"/>
                  <a:gd name="T7" fmla="*/ 1491 h 1491"/>
                  <a:gd name="T8" fmla="*/ 467 w 467"/>
                  <a:gd name="T9" fmla="*/ 1491 h 1491"/>
                  <a:gd name="T10" fmla="*/ 467 w 467"/>
                  <a:gd name="T11" fmla="*/ 366 h 1491"/>
                  <a:gd name="T12" fmla="*/ 0 w 467"/>
                  <a:gd name="T13" fmla="*/ 0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7" h="1491">
                    <a:moveTo>
                      <a:pt x="0" y="0"/>
                    </a:moveTo>
                    <a:lnTo>
                      <a:pt x="0" y="1491"/>
                    </a:lnTo>
                    <a:lnTo>
                      <a:pt x="0" y="1491"/>
                    </a:lnTo>
                    <a:lnTo>
                      <a:pt x="231" y="1491"/>
                    </a:lnTo>
                    <a:lnTo>
                      <a:pt x="467" y="1491"/>
                    </a:lnTo>
                    <a:lnTo>
                      <a:pt x="467" y="36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51" name="Freeform: Shape 29">
                <a:extLst>
                  <a:ext uri="{FF2B5EF4-FFF2-40B4-BE49-F238E27FC236}">
                    <a16:creationId xmlns:a16="http://schemas.microsoft.com/office/drawing/2014/main" id="{1202BB33-DB57-4501-B138-7A71CB300755}"/>
                  </a:ext>
                </a:extLst>
              </p:cNvPr>
              <p:cNvSpPr/>
              <p:nvPr/>
            </p:nvSpPr>
            <p:spPr bwMode="auto">
              <a:xfrm>
                <a:off x="3617" y="3441"/>
                <a:ext cx="917" cy="396"/>
              </a:xfrm>
              <a:custGeom>
                <a:avLst/>
                <a:gdLst>
                  <a:gd name="T0" fmla="*/ 917 w 917"/>
                  <a:gd name="T1" fmla="*/ 0 h 396"/>
                  <a:gd name="T2" fmla="*/ 694 w 917"/>
                  <a:gd name="T3" fmla="*/ 0 h 396"/>
                  <a:gd name="T4" fmla="*/ 458 w 917"/>
                  <a:gd name="T5" fmla="*/ 0 h 396"/>
                  <a:gd name="T6" fmla="*/ 227 w 917"/>
                  <a:gd name="T7" fmla="*/ 0 h 396"/>
                  <a:gd name="T8" fmla="*/ 0 w 917"/>
                  <a:gd name="T9" fmla="*/ 0 h 396"/>
                  <a:gd name="T10" fmla="*/ 458 w 917"/>
                  <a:gd name="T11" fmla="*/ 396 h 396"/>
                  <a:gd name="T12" fmla="*/ 917 w 917"/>
                  <a:gd name="T13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7" h="396">
                    <a:moveTo>
                      <a:pt x="917" y="0"/>
                    </a:moveTo>
                    <a:lnTo>
                      <a:pt x="694" y="0"/>
                    </a:lnTo>
                    <a:lnTo>
                      <a:pt x="458" y="0"/>
                    </a:lnTo>
                    <a:lnTo>
                      <a:pt x="227" y="0"/>
                    </a:lnTo>
                    <a:lnTo>
                      <a:pt x="0" y="0"/>
                    </a:lnTo>
                    <a:lnTo>
                      <a:pt x="458" y="396"/>
                    </a:lnTo>
                    <a:lnTo>
                      <a:pt x="91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52" name="Freeform: Shape 30">
                <a:extLst>
                  <a:ext uri="{FF2B5EF4-FFF2-40B4-BE49-F238E27FC236}">
                    <a16:creationId xmlns:a16="http://schemas.microsoft.com/office/drawing/2014/main" id="{21BBF25B-69AB-4ED4-9E24-4D91484A3764}"/>
                  </a:ext>
                </a:extLst>
              </p:cNvPr>
              <p:cNvSpPr/>
              <p:nvPr/>
            </p:nvSpPr>
            <p:spPr bwMode="auto">
              <a:xfrm>
                <a:off x="3378" y="1426"/>
                <a:ext cx="466" cy="1591"/>
              </a:xfrm>
              <a:custGeom>
                <a:avLst/>
                <a:gdLst>
                  <a:gd name="T0" fmla="*/ 466 w 466"/>
                  <a:gd name="T1" fmla="*/ 0 h 1591"/>
                  <a:gd name="T2" fmla="*/ 466 w 466"/>
                  <a:gd name="T3" fmla="*/ 1591 h 1591"/>
                  <a:gd name="T4" fmla="*/ 0 w 466"/>
                  <a:gd name="T5" fmla="*/ 1224 h 1591"/>
                  <a:gd name="T6" fmla="*/ 0 w 466"/>
                  <a:gd name="T7" fmla="*/ 0 h 1591"/>
                  <a:gd name="T8" fmla="*/ 466 w 466"/>
                  <a:gd name="T9" fmla="*/ 0 h 1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6" h="1590">
                    <a:moveTo>
                      <a:pt x="466" y="0"/>
                    </a:moveTo>
                    <a:lnTo>
                      <a:pt x="466" y="1591"/>
                    </a:lnTo>
                    <a:lnTo>
                      <a:pt x="0" y="1224"/>
                    </a:lnTo>
                    <a:lnTo>
                      <a:pt x="0" y="0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53" name="Freeform: Shape 31">
                <a:extLst>
                  <a:ext uri="{FF2B5EF4-FFF2-40B4-BE49-F238E27FC236}">
                    <a16:creationId xmlns:a16="http://schemas.microsoft.com/office/drawing/2014/main" id="{3AF10D94-9085-448E-88C8-5F8402B91EFF}"/>
                  </a:ext>
                </a:extLst>
              </p:cNvPr>
              <p:cNvSpPr/>
              <p:nvPr/>
            </p:nvSpPr>
            <p:spPr bwMode="auto">
              <a:xfrm>
                <a:off x="3378" y="1426"/>
                <a:ext cx="466" cy="1591"/>
              </a:xfrm>
              <a:custGeom>
                <a:avLst/>
                <a:gdLst>
                  <a:gd name="T0" fmla="*/ 466 w 466"/>
                  <a:gd name="T1" fmla="*/ 0 h 1591"/>
                  <a:gd name="T2" fmla="*/ 466 w 466"/>
                  <a:gd name="T3" fmla="*/ 1591 h 1591"/>
                  <a:gd name="T4" fmla="*/ 0 w 466"/>
                  <a:gd name="T5" fmla="*/ 1224 h 1591"/>
                  <a:gd name="T6" fmla="*/ 0 w 466"/>
                  <a:gd name="T7" fmla="*/ 0 h 1591"/>
                  <a:gd name="T8" fmla="*/ 466 w 466"/>
                  <a:gd name="T9" fmla="*/ 0 h 1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6" h="1590">
                    <a:moveTo>
                      <a:pt x="466" y="0"/>
                    </a:moveTo>
                    <a:lnTo>
                      <a:pt x="466" y="1591"/>
                    </a:lnTo>
                    <a:lnTo>
                      <a:pt x="0" y="1224"/>
                    </a:lnTo>
                    <a:lnTo>
                      <a:pt x="0" y="0"/>
                    </a:lnTo>
                    <a:lnTo>
                      <a:pt x="46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54" name="Freeform: Shape 32">
                <a:extLst>
                  <a:ext uri="{FF2B5EF4-FFF2-40B4-BE49-F238E27FC236}">
                    <a16:creationId xmlns:a16="http://schemas.microsoft.com/office/drawing/2014/main" id="{1F74E722-666B-43C9-B835-C05F7D9F2811}"/>
                  </a:ext>
                </a:extLst>
              </p:cNvPr>
              <p:cNvSpPr/>
              <p:nvPr/>
            </p:nvSpPr>
            <p:spPr bwMode="auto">
              <a:xfrm>
                <a:off x="3151" y="1072"/>
                <a:ext cx="920" cy="396"/>
              </a:xfrm>
              <a:custGeom>
                <a:avLst/>
                <a:gdLst>
                  <a:gd name="T0" fmla="*/ 462 w 920"/>
                  <a:gd name="T1" fmla="*/ 0 h 396"/>
                  <a:gd name="T2" fmla="*/ 0 w 920"/>
                  <a:gd name="T3" fmla="*/ 396 h 396"/>
                  <a:gd name="T4" fmla="*/ 462 w 920"/>
                  <a:gd name="T5" fmla="*/ 396 h 396"/>
                  <a:gd name="T6" fmla="*/ 920 w 920"/>
                  <a:gd name="T7" fmla="*/ 396 h 396"/>
                  <a:gd name="T8" fmla="*/ 462 w 920"/>
                  <a:gd name="T9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0" h="396">
                    <a:moveTo>
                      <a:pt x="462" y="0"/>
                    </a:moveTo>
                    <a:lnTo>
                      <a:pt x="0" y="396"/>
                    </a:lnTo>
                    <a:lnTo>
                      <a:pt x="462" y="396"/>
                    </a:lnTo>
                    <a:lnTo>
                      <a:pt x="920" y="396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55" name="Freeform: Shape 33">
                <a:extLst>
                  <a:ext uri="{FF2B5EF4-FFF2-40B4-BE49-F238E27FC236}">
                    <a16:creationId xmlns:a16="http://schemas.microsoft.com/office/drawing/2014/main" id="{CDA468D3-9AF1-473E-B29E-1C8E4402A302}"/>
                  </a:ext>
                </a:extLst>
              </p:cNvPr>
              <p:cNvSpPr/>
              <p:nvPr/>
            </p:nvSpPr>
            <p:spPr bwMode="auto">
              <a:xfrm>
                <a:off x="3151" y="1072"/>
                <a:ext cx="920" cy="396"/>
              </a:xfrm>
              <a:custGeom>
                <a:avLst/>
                <a:gdLst>
                  <a:gd name="T0" fmla="*/ 462 w 920"/>
                  <a:gd name="T1" fmla="*/ 0 h 396"/>
                  <a:gd name="T2" fmla="*/ 0 w 920"/>
                  <a:gd name="T3" fmla="*/ 396 h 396"/>
                  <a:gd name="T4" fmla="*/ 462 w 920"/>
                  <a:gd name="T5" fmla="*/ 396 h 396"/>
                  <a:gd name="T6" fmla="*/ 920 w 920"/>
                  <a:gd name="T7" fmla="*/ 396 h 396"/>
                  <a:gd name="T8" fmla="*/ 462 w 920"/>
                  <a:gd name="T9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0" h="396">
                    <a:moveTo>
                      <a:pt x="462" y="0"/>
                    </a:moveTo>
                    <a:lnTo>
                      <a:pt x="0" y="396"/>
                    </a:lnTo>
                    <a:lnTo>
                      <a:pt x="462" y="396"/>
                    </a:lnTo>
                    <a:lnTo>
                      <a:pt x="920" y="396"/>
                    </a:lnTo>
                    <a:lnTo>
                      <a:pt x="46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56" name="Freeform: Shape 34">
                <a:extLst>
                  <a:ext uri="{FF2B5EF4-FFF2-40B4-BE49-F238E27FC236}">
                    <a16:creationId xmlns:a16="http://schemas.microsoft.com/office/drawing/2014/main" id="{43F86DAE-A01B-4440-95C3-A35B94C1BC34}"/>
                  </a:ext>
                </a:extLst>
              </p:cNvPr>
              <p:cNvSpPr/>
              <p:nvPr/>
            </p:nvSpPr>
            <p:spPr bwMode="auto">
              <a:xfrm>
                <a:off x="3378" y="1468"/>
                <a:ext cx="466" cy="1549"/>
              </a:xfrm>
              <a:custGeom>
                <a:avLst/>
                <a:gdLst>
                  <a:gd name="T0" fmla="*/ 466 w 466"/>
                  <a:gd name="T1" fmla="*/ 0 h 1549"/>
                  <a:gd name="T2" fmla="*/ 235 w 466"/>
                  <a:gd name="T3" fmla="*/ 0 h 1549"/>
                  <a:gd name="T4" fmla="*/ 0 w 466"/>
                  <a:gd name="T5" fmla="*/ 0 h 1549"/>
                  <a:gd name="T6" fmla="*/ 0 w 466"/>
                  <a:gd name="T7" fmla="*/ 539 h 1549"/>
                  <a:gd name="T8" fmla="*/ 0 w 466"/>
                  <a:gd name="T9" fmla="*/ 539 h 1549"/>
                  <a:gd name="T10" fmla="*/ 0 w 466"/>
                  <a:gd name="T11" fmla="*/ 1182 h 1549"/>
                  <a:gd name="T12" fmla="*/ 466 w 466"/>
                  <a:gd name="T13" fmla="*/ 1549 h 1549"/>
                  <a:gd name="T14" fmla="*/ 466 w 466"/>
                  <a:gd name="T15" fmla="*/ 0 h 1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6" h="1549">
                    <a:moveTo>
                      <a:pt x="466" y="0"/>
                    </a:moveTo>
                    <a:lnTo>
                      <a:pt x="235" y="0"/>
                    </a:lnTo>
                    <a:lnTo>
                      <a:pt x="0" y="0"/>
                    </a:lnTo>
                    <a:lnTo>
                      <a:pt x="0" y="539"/>
                    </a:lnTo>
                    <a:lnTo>
                      <a:pt x="0" y="539"/>
                    </a:lnTo>
                    <a:lnTo>
                      <a:pt x="0" y="1182"/>
                    </a:lnTo>
                    <a:lnTo>
                      <a:pt x="466" y="1549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57" name="Freeform: Shape 35">
                <a:extLst>
                  <a:ext uri="{FF2B5EF4-FFF2-40B4-BE49-F238E27FC236}">
                    <a16:creationId xmlns:a16="http://schemas.microsoft.com/office/drawing/2014/main" id="{6B3309C4-2441-45AD-98B3-B14FF8DD221A}"/>
                  </a:ext>
                </a:extLst>
              </p:cNvPr>
              <p:cNvSpPr/>
              <p:nvPr/>
            </p:nvSpPr>
            <p:spPr bwMode="auto">
              <a:xfrm>
                <a:off x="3378" y="1468"/>
                <a:ext cx="466" cy="1549"/>
              </a:xfrm>
              <a:custGeom>
                <a:avLst/>
                <a:gdLst>
                  <a:gd name="T0" fmla="*/ 466 w 466"/>
                  <a:gd name="T1" fmla="*/ 0 h 1549"/>
                  <a:gd name="T2" fmla="*/ 235 w 466"/>
                  <a:gd name="T3" fmla="*/ 0 h 1549"/>
                  <a:gd name="T4" fmla="*/ 0 w 466"/>
                  <a:gd name="T5" fmla="*/ 0 h 1549"/>
                  <a:gd name="T6" fmla="*/ 0 w 466"/>
                  <a:gd name="T7" fmla="*/ 539 h 1549"/>
                  <a:gd name="T8" fmla="*/ 0 w 466"/>
                  <a:gd name="T9" fmla="*/ 539 h 1549"/>
                  <a:gd name="T10" fmla="*/ 0 w 466"/>
                  <a:gd name="T11" fmla="*/ 1182 h 1549"/>
                  <a:gd name="T12" fmla="*/ 466 w 466"/>
                  <a:gd name="T13" fmla="*/ 1549 h 1549"/>
                  <a:gd name="T14" fmla="*/ 466 w 466"/>
                  <a:gd name="T15" fmla="*/ 0 h 1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6" h="1549">
                    <a:moveTo>
                      <a:pt x="466" y="0"/>
                    </a:moveTo>
                    <a:lnTo>
                      <a:pt x="235" y="0"/>
                    </a:lnTo>
                    <a:lnTo>
                      <a:pt x="0" y="0"/>
                    </a:lnTo>
                    <a:lnTo>
                      <a:pt x="0" y="539"/>
                    </a:lnTo>
                    <a:lnTo>
                      <a:pt x="0" y="539"/>
                    </a:lnTo>
                    <a:lnTo>
                      <a:pt x="0" y="1182"/>
                    </a:lnTo>
                    <a:lnTo>
                      <a:pt x="466" y="1549"/>
                    </a:lnTo>
                    <a:lnTo>
                      <a:pt x="46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58" name="Freeform: Shape 36">
                <a:extLst>
                  <a:ext uri="{FF2B5EF4-FFF2-40B4-BE49-F238E27FC236}">
                    <a16:creationId xmlns:a16="http://schemas.microsoft.com/office/drawing/2014/main" id="{5CF08872-CA13-4B6E-B1AB-1A243A0E6883}"/>
                  </a:ext>
                </a:extLst>
              </p:cNvPr>
              <p:cNvSpPr/>
              <p:nvPr/>
            </p:nvSpPr>
            <p:spPr bwMode="auto">
              <a:xfrm>
                <a:off x="3151" y="1072"/>
                <a:ext cx="920" cy="396"/>
              </a:xfrm>
              <a:custGeom>
                <a:avLst/>
                <a:gdLst>
                  <a:gd name="T0" fmla="*/ 462 w 920"/>
                  <a:gd name="T1" fmla="*/ 0 h 396"/>
                  <a:gd name="T2" fmla="*/ 0 w 920"/>
                  <a:gd name="T3" fmla="*/ 396 h 396"/>
                  <a:gd name="T4" fmla="*/ 227 w 920"/>
                  <a:gd name="T5" fmla="*/ 396 h 396"/>
                  <a:gd name="T6" fmla="*/ 462 w 920"/>
                  <a:gd name="T7" fmla="*/ 396 h 396"/>
                  <a:gd name="T8" fmla="*/ 693 w 920"/>
                  <a:gd name="T9" fmla="*/ 396 h 396"/>
                  <a:gd name="T10" fmla="*/ 920 w 920"/>
                  <a:gd name="T11" fmla="*/ 396 h 396"/>
                  <a:gd name="T12" fmla="*/ 462 w 920"/>
                  <a:gd name="T13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0" h="396">
                    <a:moveTo>
                      <a:pt x="462" y="0"/>
                    </a:moveTo>
                    <a:lnTo>
                      <a:pt x="0" y="396"/>
                    </a:lnTo>
                    <a:lnTo>
                      <a:pt x="227" y="396"/>
                    </a:lnTo>
                    <a:lnTo>
                      <a:pt x="462" y="396"/>
                    </a:lnTo>
                    <a:lnTo>
                      <a:pt x="693" y="396"/>
                    </a:lnTo>
                    <a:lnTo>
                      <a:pt x="920" y="396"/>
                    </a:lnTo>
                    <a:lnTo>
                      <a:pt x="46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59" name="Freeform: Shape 37">
                <a:extLst>
                  <a:ext uri="{FF2B5EF4-FFF2-40B4-BE49-F238E27FC236}">
                    <a16:creationId xmlns:a16="http://schemas.microsoft.com/office/drawing/2014/main" id="{0F722481-381A-4E38-BFE8-4CB048515862}"/>
                  </a:ext>
                </a:extLst>
              </p:cNvPr>
              <p:cNvSpPr/>
              <p:nvPr/>
            </p:nvSpPr>
            <p:spPr bwMode="auto">
              <a:xfrm>
                <a:off x="2916" y="2007"/>
                <a:ext cx="462" cy="1768"/>
              </a:xfrm>
              <a:custGeom>
                <a:avLst/>
                <a:gdLst>
                  <a:gd name="T0" fmla="*/ 462 w 462"/>
                  <a:gd name="T1" fmla="*/ 1768 h 1768"/>
                  <a:gd name="T2" fmla="*/ 462 w 462"/>
                  <a:gd name="T3" fmla="*/ 0 h 1768"/>
                  <a:gd name="T4" fmla="*/ 0 w 462"/>
                  <a:gd name="T5" fmla="*/ 367 h 1768"/>
                  <a:gd name="T6" fmla="*/ 0 w 462"/>
                  <a:gd name="T7" fmla="*/ 1768 h 1768"/>
                  <a:gd name="T8" fmla="*/ 462 w 462"/>
                  <a:gd name="T9" fmla="*/ 1768 h 1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1768">
                    <a:moveTo>
                      <a:pt x="462" y="1768"/>
                    </a:moveTo>
                    <a:lnTo>
                      <a:pt x="462" y="0"/>
                    </a:lnTo>
                    <a:lnTo>
                      <a:pt x="0" y="367"/>
                    </a:lnTo>
                    <a:lnTo>
                      <a:pt x="0" y="1768"/>
                    </a:lnTo>
                    <a:lnTo>
                      <a:pt x="462" y="1768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60" name="Freeform: Shape 38">
                <a:extLst>
                  <a:ext uri="{FF2B5EF4-FFF2-40B4-BE49-F238E27FC236}">
                    <a16:creationId xmlns:a16="http://schemas.microsoft.com/office/drawing/2014/main" id="{978A7C65-51E0-4C78-8557-3C9ECBA92219}"/>
                  </a:ext>
                </a:extLst>
              </p:cNvPr>
              <p:cNvSpPr/>
              <p:nvPr/>
            </p:nvSpPr>
            <p:spPr bwMode="auto">
              <a:xfrm>
                <a:off x="2916" y="2007"/>
                <a:ext cx="462" cy="1768"/>
              </a:xfrm>
              <a:custGeom>
                <a:avLst/>
                <a:gdLst>
                  <a:gd name="T0" fmla="*/ 462 w 462"/>
                  <a:gd name="T1" fmla="*/ 1768 h 1768"/>
                  <a:gd name="T2" fmla="*/ 462 w 462"/>
                  <a:gd name="T3" fmla="*/ 0 h 1768"/>
                  <a:gd name="T4" fmla="*/ 0 w 462"/>
                  <a:gd name="T5" fmla="*/ 367 h 1768"/>
                  <a:gd name="T6" fmla="*/ 0 w 462"/>
                  <a:gd name="T7" fmla="*/ 1768 h 1768"/>
                  <a:gd name="T8" fmla="*/ 462 w 462"/>
                  <a:gd name="T9" fmla="*/ 1768 h 1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1768">
                    <a:moveTo>
                      <a:pt x="462" y="1768"/>
                    </a:moveTo>
                    <a:lnTo>
                      <a:pt x="462" y="0"/>
                    </a:lnTo>
                    <a:lnTo>
                      <a:pt x="0" y="367"/>
                    </a:lnTo>
                    <a:lnTo>
                      <a:pt x="0" y="1768"/>
                    </a:lnTo>
                    <a:lnTo>
                      <a:pt x="462" y="176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61" name="Freeform: Shape 39">
                <a:extLst>
                  <a:ext uri="{FF2B5EF4-FFF2-40B4-BE49-F238E27FC236}">
                    <a16:creationId xmlns:a16="http://schemas.microsoft.com/office/drawing/2014/main" id="{0D67C474-B884-4696-A47A-A23FCA21CAC0}"/>
                  </a:ext>
                </a:extLst>
              </p:cNvPr>
              <p:cNvSpPr/>
              <p:nvPr/>
            </p:nvSpPr>
            <p:spPr bwMode="auto">
              <a:xfrm>
                <a:off x="2689" y="3729"/>
                <a:ext cx="916" cy="396"/>
              </a:xfrm>
              <a:custGeom>
                <a:avLst/>
                <a:gdLst>
                  <a:gd name="T0" fmla="*/ 458 w 916"/>
                  <a:gd name="T1" fmla="*/ 396 h 396"/>
                  <a:gd name="T2" fmla="*/ 0 w 916"/>
                  <a:gd name="T3" fmla="*/ 0 h 396"/>
                  <a:gd name="T4" fmla="*/ 458 w 916"/>
                  <a:gd name="T5" fmla="*/ 0 h 396"/>
                  <a:gd name="T6" fmla="*/ 916 w 916"/>
                  <a:gd name="T7" fmla="*/ 0 h 396"/>
                  <a:gd name="T8" fmla="*/ 458 w 916"/>
                  <a:gd name="T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6" h="396">
                    <a:moveTo>
                      <a:pt x="458" y="396"/>
                    </a:moveTo>
                    <a:lnTo>
                      <a:pt x="0" y="0"/>
                    </a:lnTo>
                    <a:lnTo>
                      <a:pt x="458" y="0"/>
                    </a:lnTo>
                    <a:lnTo>
                      <a:pt x="916" y="0"/>
                    </a:lnTo>
                    <a:lnTo>
                      <a:pt x="458" y="396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62" name="Freeform: Shape 40">
                <a:extLst>
                  <a:ext uri="{FF2B5EF4-FFF2-40B4-BE49-F238E27FC236}">
                    <a16:creationId xmlns:a16="http://schemas.microsoft.com/office/drawing/2014/main" id="{A6D27F40-82C0-42C5-8A78-A30462DE7231}"/>
                  </a:ext>
                </a:extLst>
              </p:cNvPr>
              <p:cNvSpPr/>
              <p:nvPr/>
            </p:nvSpPr>
            <p:spPr bwMode="auto">
              <a:xfrm>
                <a:off x="2689" y="3729"/>
                <a:ext cx="916" cy="396"/>
              </a:xfrm>
              <a:custGeom>
                <a:avLst/>
                <a:gdLst>
                  <a:gd name="T0" fmla="*/ 458 w 916"/>
                  <a:gd name="T1" fmla="*/ 396 h 396"/>
                  <a:gd name="T2" fmla="*/ 0 w 916"/>
                  <a:gd name="T3" fmla="*/ 0 h 396"/>
                  <a:gd name="T4" fmla="*/ 458 w 916"/>
                  <a:gd name="T5" fmla="*/ 0 h 396"/>
                  <a:gd name="T6" fmla="*/ 916 w 916"/>
                  <a:gd name="T7" fmla="*/ 0 h 396"/>
                  <a:gd name="T8" fmla="*/ 458 w 916"/>
                  <a:gd name="T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6" h="396">
                    <a:moveTo>
                      <a:pt x="458" y="396"/>
                    </a:moveTo>
                    <a:lnTo>
                      <a:pt x="0" y="0"/>
                    </a:lnTo>
                    <a:lnTo>
                      <a:pt x="458" y="0"/>
                    </a:lnTo>
                    <a:lnTo>
                      <a:pt x="916" y="0"/>
                    </a:lnTo>
                    <a:lnTo>
                      <a:pt x="458" y="39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63" name="Freeform: Shape 41">
                <a:extLst>
                  <a:ext uri="{FF2B5EF4-FFF2-40B4-BE49-F238E27FC236}">
                    <a16:creationId xmlns:a16="http://schemas.microsoft.com/office/drawing/2014/main" id="{C6269385-002C-4F75-9269-71F67C76A520}"/>
                  </a:ext>
                </a:extLst>
              </p:cNvPr>
              <p:cNvSpPr/>
              <p:nvPr/>
            </p:nvSpPr>
            <p:spPr bwMode="auto">
              <a:xfrm>
                <a:off x="3147" y="3729"/>
                <a:ext cx="458" cy="396"/>
              </a:xfrm>
              <a:custGeom>
                <a:avLst/>
                <a:gdLst>
                  <a:gd name="T0" fmla="*/ 458 w 458"/>
                  <a:gd name="T1" fmla="*/ 0 h 396"/>
                  <a:gd name="T2" fmla="*/ 0 w 458"/>
                  <a:gd name="T3" fmla="*/ 396 h 396"/>
                  <a:gd name="T4" fmla="*/ 396 w 458"/>
                  <a:gd name="T5" fmla="*/ 58 h 396"/>
                  <a:gd name="T6" fmla="*/ 458 w 458"/>
                  <a:gd name="T7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8" h="396">
                    <a:moveTo>
                      <a:pt x="458" y="0"/>
                    </a:moveTo>
                    <a:lnTo>
                      <a:pt x="0" y="396"/>
                    </a:lnTo>
                    <a:lnTo>
                      <a:pt x="396" y="58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64" name="Freeform: Shape 42">
                <a:extLst>
                  <a:ext uri="{FF2B5EF4-FFF2-40B4-BE49-F238E27FC236}">
                    <a16:creationId xmlns:a16="http://schemas.microsoft.com/office/drawing/2014/main" id="{B576FFB6-1779-431B-8CA2-6293FD2F9C9C}"/>
                  </a:ext>
                </a:extLst>
              </p:cNvPr>
              <p:cNvSpPr/>
              <p:nvPr/>
            </p:nvSpPr>
            <p:spPr bwMode="auto">
              <a:xfrm>
                <a:off x="3147" y="3729"/>
                <a:ext cx="458" cy="396"/>
              </a:xfrm>
              <a:custGeom>
                <a:avLst/>
                <a:gdLst>
                  <a:gd name="T0" fmla="*/ 458 w 458"/>
                  <a:gd name="T1" fmla="*/ 0 h 396"/>
                  <a:gd name="T2" fmla="*/ 0 w 458"/>
                  <a:gd name="T3" fmla="*/ 396 h 396"/>
                  <a:gd name="T4" fmla="*/ 396 w 458"/>
                  <a:gd name="T5" fmla="*/ 58 h 396"/>
                  <a:gd name="T6" fmla="*/ 458 w 458"/>
                  <a:gd name="T7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8" h="396">
                    <a:moveTo>
                      <a:pt x="458" y="0"/>
                    </a:moveTo>
                    <a:lnTo>
                      <a:pt x="0" y="396"/>
                    </a:lnTo>
                    <a:lnTo>
                      <a:pt x="396" y="58"/>
                    </a:lnTo>
                    <a:lnTo>
                      <a:pt x="45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65" name="Freeform: Shape 43">
                <a:extLst>
                  <a:ext uri="{FF2B5EF4-FFF2-40B4-BE49-F238E27FC236}">
                    <a16:creationId xmlns:a16="http://schemas.microsoft.com/office/drawing/2014/main" id="{53E133A8-80E6-4A86-A722-5098A1AA37A9}"/>
                  </a:ext>
                </a:extLst>
              </p:cNvPr>
              <p:cNvSpPr/>
              <p:nvPr/>
            </p:nvSpPr>
            <p:spPr bwMode="auto">
              <a:xfrm>
                <a:off x="2916" y="2007"/>
                <a:ext cx="462" cy="1722"/>
              </a:xfrm>
              <a:custGeom>
                <a:avLst/>
                <a:gdLst>
                  <a:gd name="T0" fmla="*/ 462 w 462"/>
                  <a:gd name="T1" fmla="*/ 0 h 1722"/>
                  <a:gd name="T2" fmla="*/ 0 w 462"/>
                  <a:gd name="T3" fmla="*/ 367 h 1722"/>
                  <a:gd name="T4" fmla="*/ 0 w 462"/>
                  <a:gd name="T5" fmla="*/ 1722 h 1722"/>
                  <a:gd name="T6" fmla="*/ 231 w 462"/>
                  <a:gd name="T7" fmla="*/ 1722 h 1722"/>
                  <a:gd name="T8" fmla="*/ 462 w 462"/>
                  <a:gd name="T9" fmla="*/ 1722 h 1722"/>
                  <a:gd name="T10" fmla="*/ 462 w 462"/>
                  <a:gd name="T11" fmla="*/ 0 h 1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2" h="1722">
                    <a:moveTo>
                      <a:pt x="462" y="0"/>
                    </a:moveTo>
                    <a:lnTo>
                      <a:pt x="0" y="367"/>
                    </a:lnTo>
                    <a:lnTo>
                      <a:pt x="0" y="1722"/>
                    </a:lnTo>
                    <a:lnTo>
                      <a:pt x="231" y="1722"/>
                    </a:lnTo>
                    <a:lnTo>
                      <a:pt x="462" y="1722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66" name="Freeform: Shape 44">
                <a:extLst>
                  <a:ext uri="{FF2B5EF4-FFF2-40B4-BE49-F238E27FC236}">
                    <a16:creationId xmlns:a16="http://schemas.microsoft.com/office/drawing/2014/main" id="{27746ED1-3D55-463A-9302-4D147C0BF7F6}"/>
                  </a:ext>
                </a:extLst>
              </p:cNvPr>
              <p:cNvSpPr/>
              <p:nvPr/>
            </p:nvSpPr>
            <p:spPr bwMode="auto">
              <a:xfrm>
                <a:off x="2916" y="2007"/>
                <a:ext cx="462" cy="1722"/>
              </a:xfrm>
              <a:custGeom>
                <a:avLst/>
                <a:gdLst>
                  <a:gd name="T0" fmla="*/ 462 w 462"/>
                  <a:gd name="T1" fmla="*/ 0 h 1722"/>
                  <a:gd name="T2" fmla="*/ 0 w 462"/>
                  <a:gd name="T3" fmla="*/ 367 h 1722"/>
                  <a:gd name="T4" fmla="*/ 0 w 462"/>
                  <a:gd name="T5" fmla="*/ 1722 h 1722"/>
                  <a:gd name="T6" fmla="*/ 231 w 462"/>
                  <a:gd name="T7" fmla="*/ 1722 h 1722"/>
                  <a:gd name="T8" fmla="*/ 462 w 462"/>
                  <a:gd name="T9" fmla="*/ 1722 h 1722"/>
                  <a:gd name="T10" fmla="*/ 462 w 462"/>
                  <a:gd name="T11" fmla="*/ 0 h 1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2" h="1722">
                    <a:moveTo>
                      <a:pt x="462" y="0"/>
                    </a:moveTo>
                    <a:lnTo>
                      <a:pt x="0" y="367"/>
                    </a:lnTo>
                    <a:lnTo>
                      <a:pt x="0" y="1722"/>
                    </a:lnTo>
                    <a:lnTo>
                      <a:pt x="231" y="1722"/>
                    </a:lnTo>
                    <a:lnTo>
                      <a:pt x="462" y="1722"/>
                    </a:lnTo>
                    <a:lnTo>
                      <a:pt x="46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67" name="Freeform: Shape 45">
                <a:extLst>
                  <a:ext uri="{FF2B5EF4-FFF2-40B4-BE49-F238E27FC236}">
                    <a16:creationId xmlns:a16="http://schemas.microsoft.com/office/drawing/2014/main" id="{0DAFF162-C6DF-4EA5-B551-77747068CD5F}"/>
                  </a:ext>
                </a:extLst>
              </p:cNvPr>
              <p:cNvSpPr/>
              <p:nvPr/>
            </p:nvSpPr>
            <p:spPr bwMode="auto">
              <a:xfrm>
                <a:off x="2689" y="3729"/>
                <a:ext cx="916" cy="396"/>
              </a:xfrm>
              <a:custGeom>
                <a:avLst/>
                <a:gdLst>
                  <a:gd name="T0" fmla="*/ 916 w 916"/>
                  <a:gd name="T1" fmla="*/ 0 h 396"/>
                  <a:gd name="T2" fmla="*/ 689 w 916"/>
                  <a:gd name="T3" fmla="*/ 0 h 396"/>
                  <a:gd name="T4" fmla="*/ 458 w 916"/>
                  <a:gd name="T5" fmla="*/ 0 h 396"/>
                  <a:gd name="T6" fmla="*/ 227 w 916"/>
                  <a:gd name="T7" fmla="*/ 0 h 396"/>
                  <a:gd name="T8" fmla="*/ 0 w 916"/>
                  <a:gd name="T9" fmla="*/ 0 h 396"/>
                  <a:gd name="T10" fmla="*/ 458 w 916"/>
                  <a:gd name="T11" fmla="*/ 396 h 396"/>
                  <a:gd name="T12" fmla="*/ 916 w 916"/>
                  <a:gd name="T13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6" h="396">
                    <a:moveTo>
                      <a:pt x="916" y="0"/>
                    </a:moveTo>
                    <a:lnTo>
                      <a:pt x="689" y="0"/>
                    </a:lnTo>
                    <a:lnTo>
                      <a:pt x="458" y="0"/>
                    </a:lnTo>
                    <a:lnTo>
                      <a:pt x="227" y="0"/>
                    </a:lnTo>
                    <a:lnTo>
                      <a:pt x="0" y="0"/>
                    </a:lnTo>
                    <a:lnTo>
                      <a:pt x="458" y="396"/>
                    </a:lnTo>
                    <a:lnTo>
                      <a:pt x="9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68" name="Freeform: Shape 46">
                <a:extLst>
                  <a:ext uri="{FF2B5EF4-FFF2-40B4-BE49-F238E27FC236}">
                    <a16:creationId xmlns:a16="http://schemas.microsoft.com/office/drawing/2014/main" id="{90B1F981-6B75-42FD-8CA6-0DC2C7E381E1}"/>
                  </a:ext>
                </a:extLst>
              </p:cNvPr>
              <p:cNvSpPr/>
              <p:nvPr/>
            </p:nvSpPr>
            <p:spPr bwMode="auto">
              <a:xfrm>
                <a:off x="2689" y="3729"/>
                <a:ext cx="916" cy="396"/>
              </a:xfrm>
              <a:custGeom>
                <a:avLst/>
                <a:gdLst>
                  <a:gd name="T0" fmla="*/ 916 w 916"/>
                  <a:gd name="T1" fmla="*/ 0 h 396"/>
                  <a:gd name="T2" fmla="*/ 689 w 916"/>
                  <a:gd name="T3" fmla="*/ 0 h 396"/>
                  <a:gd name="T4" fmla="*/ 458 w 916"/>
                  <a:gd name="T5" fmla="*/ 0 h 396"/>
                  <a:gd name="T6" fmla="*/ 227 w 916"/>
                  <a:gd name="T7" fmla="*/ 0 h 396"/>
                  <a:gd name="T8" fmla="*/ 0 w 916"/>
                  <a:gd name="T9" fmla="*/ 0 h 396"/>
                  <a:gd name="T10" fmla="*/ 458 w 916"/>
                  <a:gd name="T11" fmla="*/ 396 h 396"/>
                  <a:gd name="T12" fmla="*/ 916 w 916"/>
                  <a:gd name="T13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6" h="396">
                    <a:moveTo>
                      <a:pt x="916" y="0"/>
                    </a:moveTo>
                    <a:lnTo>
                      <a:pt x="689" y="0"/>
                    </a:lnTo>
                    <a:lnTo>
                      <a:pt x="458" y="0"/>
                    </a:lnTo>
                    <a:lnTo>
                      <a:pt x="227" y="0"/>
                    </a:lnTo>
                    <a:lnTo>
                      <a:pt x="0" y="0"/>
                    </a:lnTo>
                    <a:lnTo>
                      <a:pt x="458" y="396"/>
                    </a:lnTo>
                    <a:lnTo>
                      <a:pt x="9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2A002A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6036F8C-060D-4C9C-9E5C-185723E8EBB1}"/>
                </a:ext>
              </a:extLst>
            </p:cNvPr>
            <p:cNvSpPr/>
            <p:nvPr/>
          </p:nvSpPr>
          <p:spPr>
            <a:xfrm>
              <a:off x="4173813" y="2691739"/>
              <a:ext cx="2241974" cy="365760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00000"/>
                </a:lnSpc>
              </a:pPr>
              <a:r>
                <a:rPr lang="zh-TW" altLang="en-US" b="1" dirty="0">
                  <a:solidFill>
                    <a:srgbClr val="2A002A"/>
                  </a:solidFill>
                  <a:latin typeface="Source Han Sans TC"/>
                  <a:ea typeface="Source Han Sans TC"/>
                  <a:cs typeface="+mn-ea"/>
                  <a:sym typeface="Source Han Serif SC" panose="02020400000000000000" pitchFamily="18" charset="-122"/>
                </a:rPr>
                <a:t>問題</a:t>
              </a:r>
              <a:endParaRPr lang="zh-TW" altLang="zh-TW" b="1" dirty="0">
                <a:solidFill>
                  <a:srgbClr val="2A002A"/>
                </a:solidFill>
                <a:latin typeface="Source Han Sans TC"/>
                <a:ea typeface="Source Han Sans TC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6544DF4E-F67F-4D7F-89F1-EBE99CB736EE}"/>
                </a:ext>
              </a:extLst>
            </p:cNvPr>
            <p:cNvSpPr/>
            <p:nvPr/>
          </p:nvSpPr>
          <p:spPr>
            <a:xfrm>
              <a:off x="4173813" y="3868684"/>
              <a:ext cx="2241974" cy="365760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00000"/>
                </a:lnSpc>
              </a:pPr>
              <a:r>
                <a:rPr lang="zh-TW" altLang="en-US" b="1" dirty="0">
                  <a:solidFill>
                    <a:srgbClr val="2A002A"/>
                  </a:solidFill>
                  <a:latin typeface="Source Han Sans TC"/>
                  <a:ea typeface="Source Han Sans TC"/>
                  <a:cs typeface="+mn-ea"/>
                  <a:sym typeface="Source Han Serif SC" panose="02020400000000000000" pitchFamily="18" charset="-122"/>
                </a:rPr>
                <a:t>問題</a:t>
              </a:r>
              <a:endParaRPr lang="zh-TW" altLang="zh-TW" b="1" dirty="0">
                <a:solidFill>
                  <a:srgbClr val="2A002A"/>
                </a:solidFill>
                <a:latin typeface="Source Han Sans TC"/>
                <a:ea typeface="Source Han Sans TC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D2987350-C3BA-4DDF-A44A-04450D6DB812}"/>
                </a:ext>
              </a:extLst>
            </p:cNvPr>
            <p:cNvSpPr/>
            <p:nvPr/>
          </p:nvSpPr>
          <p:spPr>
            <a:xfrm>
              <a:off x="5579047" y="3296428"/>
              <a:ext cx="2241974" cy="365760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00000"/>
                </a:lnSpc>
              </a:pPr>
              <a:r>
                <a:rPr lang="zh-TW" altLang="en-US" b="1" dirty="0">
                  <a:solidFill>
                    <a:srgbClr val="2A002A"/>
                  </a:solidFill>
                  <a:latin typeface="Source Han Sans TC"/>
                  <a:ea typeface="Source Han Sans TC"/>
                  <a:cs typeface="+mn-ea"/>
                  <a:sym typeface="Source Han Serif SC" panose="02020400000000000000" pitchFamily="18" charset="-122"/>
                </a:rPr>
                <a:t>解決</a:t>
              </a:r>
              <a:endParaRPr lang="zh-TW" altLang="zh-TW" b="1" dirty="0">
                <a:solidFill>
                  <a:srgbClr val="2A002A"/>
                </a:solidFill>
                <a:latin typeface="Source Han Sans TC"/>
                <a:ea typeface="Source Han Sans TC"/>
                <a:cs typeface="+mn-ea"/>
                <a:sym typeface="Source Han Serif SC" panose="02020400000000000000" pitchFamily="18" charset="-122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690DD37D-6B8F-4519-A3C3-4FFB54F20D4E}"/>
                </a:ext>
              </a:extLst>
            </p:cNvPr>
            <p:cNvSpPr/>
            <p:nvPr/>
          </p:nvSpPr>
          <p:spPr>
            <a:xfrm>
              <a:off x="5579047" y="4515532"/>
              <a:ext cx="2241974" cy="365760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00000"/>
                </a:lnSpc>
              </a:pPr>
              <a:r>
                <a:rPr lang="zh-TW" altLang="en-US" b="1" dirty="0">
                  <a:solidFill>
                    <a:srgbClr val="2A002A"/>
                  </a:solidFill>
                  <a:latin typeface="Source Han Sans TC"/>
                  <a:ea typeface="Source Han Sans TC"/>
                  <a:cs typeface="+mn-ea"/>
                  <a:sym typeface="Source Han Serif SC" panose="02020400000000000000" pitchFamily="18" charset="-122"/>
                </a:rPr>
                <a:t>解決</a:t>
              </a:r>
              <a:r>
                <a:rPr lang="en-US" altLang="zh-TW" b="1" dirty="0">
                  <a:solidFill>
                    <a:srgbClr val="2A002A"/>
                  </a:solidFill>
                  <a:latin typeface="Source Han Sans TC"/>
                  <a:ea typeface="Source Han Sans TC"/>
                  <a:cs typeface="+mn-ea"/>
                  <a:sym typeface="Source Han Serif SC" panose="02020400000000000000" pitchFamily="18" charset="-122"/>
                </a:rPr>
                <a:t>?</a:t>
              </a:r>
              <a:endParaRPr lang="zh-TW" altLang="zh-TW" b="1" dirty="0">
                <a:solidFill>
                  <a:srgbClr val="2A002A"/>
                </a:solidFill>
                <a:latin typeface="Source Han Sans TC"/>
                <a:ea typeface="Source Han Sans TC"/>
                <a:cs typeface="+mn-ea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89" name="矩形 88">
            <a:extLst>
              <a:ext uri="{FF2B5EF4-FFF2-40B4-BE49-F238E27FC236}">
                <a16:creationId xmlns:a16="http://schemas.microsoft.com/office/drawing/2014/main" id="{5306171B-CBCC-419D-90BD-0C296016F6C4}"/>
              </a:ext>
            </a:extLst>
          </p:cNvPr>
          <p:cNvSpPr/>
          <p:nvPr/>
        </p:nvSpPr>
        <p:spPr>
          <a:xfrm>
            <a:off x="682867" y="1658406"/>
            <a:ext cx="2759290" cy="1634468"/>
          </a:xfrm>
          <a:prstGeom prst="rect">
            <a:avLst/>
          </a:prstGeom>
        </p:spPr>
        <p:txBody>
          <a:bodyPr wrap="square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00000"/>
              </a:lnSpc>
            </a:pPr>
            <a:r>
              <a:rPr lang="zh-TW" altLang="en-US" dirty="0">
                <a:solidFill>
                  <a:schemeClr val="bg1"/>
                </a:solidFill>
                <a:latin typeface="Source Han Sans TC"/>
                <a:ea typeface="Source Han Sans TC"/>
                <a:cs typeface="+mn-ea"/>
                <a:sym typeface="Source Han Serif SC" panose="02020400000000000000" pitchFamily="18" charset="-122"/>
              </a:rPr>
              <a:t>原本使用</a:t>
            </a:r>
            <a:r>
              <a:rPr lang="en-US" altLang="zh-TW" dirty="0" err="1">
                <a:solidFill>
                  <a:schemeClr val="bg1"/>
                </a:solidFill>
                <a:latin typeface="Source Han Sans TC"/>
                <a:ea typeface="Source Han Sans TC"/>
                <a:cs typeface="+mn-ea"/>
                <a:sym typeface="Source Han Serif SC" panose="02020400000000000000" pitchFamily="18" charset="-122"/>
              </a:rPr>
              <a:t>TKinter</a:t>
            </a:r>
            <a:r>
              <a:rPr lang="zh-TW" altLang="en-US" dirty="0">
                <a:solidFill>
                  <a:schemeClr val="bg1"/>
                </a:solidFill>
                <a:latin typeface="Source Han Sans TC"/>
                <a:ea typeface="Source Han Sans TC"/>
                <a:cs typeface="+mn-ea"/>
                <a:sym typeface="Source Han Serif SC" panose="02020400000000000000" pitchFamily="18" charset="-122"/>
              </a:rPr>
              <a:t>製作介面，但介面美化、排版不易，互動性不強。且輸出的圖片無法在介面中預覽顯示，只能直接下載</a:t>
            </a:r>
            <a:endParaRPr lang="zh-TW" altLang="zh-TW" dirty="0">
              <a:solidFill>
                <a:schemeClr val="bg1"/>
              </a:solidFill>
              <a:latin typeface="Source Han Sans TC"/>
              <a:ea typeface="Source Han Sans TC"/>
              <a:cs typeface="+mn-ea"/>
              <a:sym typeface="Source Han Serif SC" panose="02020400000000000000" pitchFamily="18" charset="-122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59C9D8B-1C46-4DAD-8941-DC564123FAA1}"/>
              </a:ext>
            </a:extLst>
          </p:cNvPr>
          <p:cNvGrpSpPr/>
          <p:nvPr/>
        </p:nvGrpSpPr>
        <p:grpSpPr>
          <a:xfrm>
            <a:off x="840658" y="341631"/>
            <a:ext cx="10510685" cy="365760"/>
            <a:chOff x="840658" y="341631"/>
            <a:chExt cx="10510685" cy="365760"/>
          </a:xfrm>
        </p:grpSpPr>
        <p:sp>
          <p:nvSpPr>
            <p:cNvPr id="70" name="TextBox 8">
              <a:extLst>
                <a:ext uri="{FF2B5EF4-FFF2-40B4-BE49-F238E27FC236}">
                  <a16:creationId xmlns:a16="http://schemas.microsoft.com/office/drawing/2014/main" id="{08EB3B54-BC2B-4F0E-911A-9FE5B8E911D4}"/>
                </a:ext>
              </a:extLst>
            </p:cNvPr>
            <p:cNvSpPr txBox="1"/>
            <p:nvPr/>
          </p:nvSpPr>
          <p:spPr>
            <a:xfrm>
              <a:off x="4079777" y="341631"/>
              <a:ext cx="3744178" cy="3657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rmAutofit fontScale="92500"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ans TC"/>
                  <a:ea typeface="Source Han Sans TC"/>
                  <a:cs typeface="+mn-ea"/>
                  <a:sym typeface="Source Han Serif SC" panose="02020400000000000000" pitchFamily="18" charset="-122"/>
                </a:rPr>
                <a:t>遇到的問題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BE5D8D28-214A-4E26-BA57-82021CFC1BF3}"/>
                </a:ext>
              </a:extLst>
            </p:cNvPr>
            <p:cNvGrpSpPr/>
            <p:nvPr/>
          </p:nvGrpSpPr>
          <p:grpSpPr>
            <a:xfrm>
              <a:off x="840658" y="561638"/>
              <a:ext cx="10510685" cy="0"/>
              <a:chOff x="1028775" y="591989"/>
              <a:chExt cx="11086097" cy="0"/>
            </a:xfrm>
          </p:grpSpPr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0662AA72-82B1-4FF2-A78E-30F950DE4162}"/>
                  </a:ext>
                </a:extLst>
              </p:cNvPr>
              <p:cNvCxnSpPr/>
              <p:nvPr/>
            </p:nvCxnSpPr>
            <p:spPr>
              <a:xfrm>
                <a:off x="1028775" y="591989"/>
                <a:ext cx="3504197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0FD8E5D3-3F91-40A4-B238-3AFA96B31A4F}"/>
                  </a:ext>
                </a:extLst>
              </p:cNvPr>
              <p:cNvCxnSpPr/>
              <p:nvPr/>
            </p:nvCxnSpPr>
            <p:spPr>
              <a:xfrm>
                <a:off x="8610675" y="591989"/>
                <a:ext cx="3504197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6D549DE6-F08A-5E6B-29B8-599582945E8D}"/>
              </a:ext>
            </a:extLst>
          </p:cNvPr>
          <p:cNvSpPr/>
          <p:nvPr/>
        </p:nvSpPr>
        <p:spPr>
          <a:xfrm>
            <a:off x="881895" y="3868684"/>
            <a:ext cx="2759290" cy="1634468"/>
          </a:xfrm>
          <a:prstGeom prst="rect">
            <a:avLst/>
          </a:prstGeom>
        </p:spPr>
        <p:txBody>
          <a:bodyPr wrap="square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00000"/>
              </a:lnSpc>
            </a:pPr>
            <a:r>
              <a:rPr lang="zh-TW" altLang="en-US" dirty="0">
                <a:solidFill>
                  <a:schemeClr val="bg1"/>
                </a:solidFill>
                <a:latin typeface="Source Han Sans TC"/>
                <a:ea typeface="Source Han Sans TC"/>
                <a:cs typeface="+mn-ea"/>
                <a:sym typeface="Source Han Serif SC" panose="02020400000000000000" pitchFamily="18" charset="-122"/>
              </a:rPr>
              <a:t>星圖產生器</a:t>
            </a:r>
            <a:r>
              <a:rPr lang="en-US" altLang="zh-TW" dirty="0">
                <a:solidFill>
                  <a:schemeClr val="bg1"/>
                </a:solidFill>
                <a:latin typeface="Source Han Sans TC"/>
                <a:ea typeface="Source Han Sans TC"/>
                <a:cs typeface="+mn-ea"/>
                <a:sym typeface="Source Han Serif SC" panose="02020400000000000000" pitchFamily="18" charset="-122"/>
              </a:rPr>
              <a:t>1</a:t>
            </a:r>
            <a:r>
              <a:rPr lang="zh-TW" altLang="en-US" dirty="0">
                <a:solidFill>
                  <a:schemeClr val="bg1"/>
                </a:solidFill>
                <a:latin typeface="Source Han Sans TC"/>
                <a:ea typeface="Source Han Sans TC"/>
                <a:cs typeface="+mn-ea"/>
                <a:sym typeface="Source Han Serif SC" panose="02020400000000000000" pitchFamily="18" charset="-122"/>
              </a:rPr>
              <a:t>和產生器</a:t>
            </a:r>
            <a:r>
              <a:rPr lang="en-US" altLang="zh-TW" dirty="0">
                <a:solidFill>
                  <a:schemeClr val="bg1"/>
                </a:solidFill>
                <a:latin typeface="Source Han Sans TC"/>
                <a:ea typeface="Source Han Sans TC"/>
                <a:cs typeface="+mn-ea"/>
                <a:sym typeface="Source Han Serif SC" panose="02020400000000000000" pitchFamily="18" charset="-122"/>
              </a:rPr>
              <a:t>2</a:t>
            </a:r>
            <a:r>
              <a:rPr lang="zh-TW" altLang="en-US" dirty="0">
                <a:solidFill>
                  <a:schemeClr val="bg1"/>
                </a:solidFill>
                <a:latin typeface="Source Han Sans TC"/>
                <a:ea typeface="Source Han Sans TC"/>
                <a:cs typeface="+mn-ea"/>
                <a:sym typeface="Source Han Serif SC" panose="02020400000000000000" pitchFamily="18" charset="-122"/>
              </a:rPr>
              <a:t>分別執行時一切正常，但當兩個放進同一個檔案匯入時會變得都不能執行</a:t>
            </a:r>
            <a:r>
              <a:rPr lang="en-US" altLang="zh-TW" dirty="0">
                <a:solidFill>
                  <a:schemeClr val="bg1"/>
                </a:solidFill>
                <a:latin typeface="Source Han Sans TC"/>
                <a:ea typeface="Source Han Sans TC"/>
                <a:cs typeface="+mn-ea"/>
                <a:sym typeface="Source Han Serif SC" panose="02020400000000000000" pitchFamily="18" charset="-122"/>
              </a:rPr>
              <a:t>(</a:t>
            </a:r>
            <a:r>
              <a:rPr lang="zh-TW" altLang="en-US" dirty="0">
                <a:solidFill>
                  <a:schemeClr val="bg1"/>
                </a:solidFill>
                <a:latin typeface="Source Han Sans TC"/>
                <a:ea typeface="Source Han Sans TC"/>
                <a:cs typeface="+mn-ea"/>
                <a:sym typeface="Source Han Serif SC" panose="02020400000000000000" pitchFamily="18" charset="-122"/>
              </a:rPr>
              <a:t>顯示缺少變數</a:t>
            </a:r>
            <a:r>
              <a:rPr lang="en-US" altLang="zh-TW" dirty="0">
                <a:solidFill>
                  <a:schemeClr val="bg1"/>
                </a:solidFill>
                <a:latin typeface="Source Han Sans TC"/>
                <a:ea typeface="Source Han Sans TC"/>
                <a:cs typeface="+mn-ea"/>
                <a:sym typeface="Source Han Serif SC" panose="02020400000000000000" pitchFamily="18" charset="-122"/>
              </a:rPr>
              <a:t>)</a:t>
            </a:r>
            <a:endParaRPr lang="zh-TW" altLang="zh-TW" dirty="0">
              <a:solidFill>
                <a:schemeClr val="bg1"/>
              </a:solidFill>
              <a:latin typeface="Source Han Sans TC"/>
              <a:ea typeface="Source Han Sans TC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EC7123D-90E8-1981-197D-5937EB02A263}"/>
              </a:ext>
            </a:extLst>
          </p:cNvPr>
          <p:cNvSpPr/>
          <p:nvPr/>
        </p:nvSpPr>
        <p:spPr>
          <a:xfrm>
            <a:off x="8548652" y="2476868"/>
            <a:ext cx="2907710" cy="1634468"/>
          </a:xfrm>
          <a:prstGeom prst="rect">
            <a:avLst/>
          </a:prstGeom>
        </p:spPr>
        <p:txBody>
          <a:bodyPr wrap="square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00000"/>
              </a:lnSpc>
            </a:pPr>
            <a:r>
              <a:rPr lang="zh-TW" altLang="en-US" dirty="0">
                <a:solidFill>
                  <a:schemeClr val="bg1"/>
                </a:solidFill>
                <a:latin typeface="Source Han Sans TC"/>
                <a:ea typeface="Source Han Sans TC"/>
                <a:cs typeface="+mn-ea"/>
                <a:sym typeface="Source Han Serif SC" panose="02020400000000000000" pitchFamily="18" charset="-122"/>
              </a:rPr>
              <a:t>改使用</a:t>
            </a:r>
            <a:r>
              <a:rPr lang="en-US" altLang="zh-TW" dirty="0">
                <a:solidFill>
                  <a:schemeClr val="bg1"/>
                </a:solidFill>
                <a:latin typeface="Source Han Sans TC"/>
                <a:ea typeface="Source Han Sans TC"/>
                <a:cs typeface="+mn-ea"/>
                <a:sym typeface="Source Han Serif SC" panose="02020400000000000000" pitchFamily="18" charset="-122"/>
              </a:rPr>
              <a:t>Flask</a:t>
            </a:r>
            <a:r>
              <a:rPr lang="zh-TW" altLang="en-US" dirty="0">
                <a:solidFill>
                  <a:schemeClr val="bg1"/>
                </a:solidFill>
                <a:latin typeface="Source Han Sans TC"/>
                <a:ea typeface="Source Han Sans TC"/>
                <a:cs typeface="+mn-ea"/>
                <a:sym typeface="Source Han Serif SC" panose="02020400000000000000" pitchFamily="18" charset="-122"/>
              </a:rPr>
              <a:t>直接建立網頁，在</a:t>
            </a:r>
            <a:r>
              <a:rPr lang="en-US" altLang="zh-TW" dirty="0">
                <a:solidFill>
                  <a:schemeClr val="bg1"/>
                </a:solidFill>
                <a:latin typeface="Source Han Sans TC"/>
                <a:ea typeface="Source Han Sans TC"/>
                <a:cs typeface="+mn-ea"/>
                <a:sym typeface="Source Han Serif SC" panose="02020400000000000000" pitchFamily="18" charset="-122"/>
              </a:rPr>
              <a:t>html</a:t>
            </a:r>
            <a:r>
              <a:rPr lang="zh-TW" altLang="en-US" dirty="0">
                <a:solidFill>
                  <a:schemeClr val="bg1"/>
                </a:solidFill>
                <a:latin typeface="Source Han Sans TC"/>
                <a:ea typeface="Source Han Sans TC"/>
                <a:cs typeface="+mn-ea"/>
                <a:sym typeface="Source Han Serif SC" panose="02020400000000000000" pitchFamily="18" charset="-122"/>
              </a:rPr>
              <a:t>中加入</a:t>
            </a:r>
            <a:r>
              <a:rPr lang="en-US" altLang="zh-TW" dirty="0">
                <a:solidFill>
                  <a:schemeClr val="bg1"/>
                </a:solidFill>
                <a:latin typeface="Source Han Sans TC"/>
                <a:ea typeface="Source Han Sans TC"/>
                <a:cs typeface="+mn-ea"/>
                <a:sym typeface="Source Han Serif SC" panose="02020400000000000000" pitchFamily="18" charset="-122"/>
              </a:rPr>
              <a:t>CSS</a:t>
            </a:r>
            <a:r>
              <a:rPr lang="zh-TW" altLang="en-US" dirty="0">
                <a:solidFill>
                  <a:schemeClr val="bg1"/>
                </a:solidFill>
                <a:latin typeface="Source Han Sans TC"/>
                <a:ea typeface="Source Han Sans TC"/>
                <a:cs typeface="+mn-ea"/>
                <a:sym typeface="Source Han Serif SC" panose="02020400000000000000" pitchFamily="18" charset="-122"/>
              </a:rPr>
              <a:t>及</a:t>
            </a:r>
            <a:r>
              <a:rPr lang="en-US" altLang="zh-TW" dirty="0" err="1">
                <a:solidFill>
                  <a:schemeClr val="bg1"/>
                </a:solidFill>
                <a:latin typeface="Source Han Sans TC"/>
                <a:ea typeface="Source Han Sans TC"/>
                <a:cs typeface="+mn-ea"/>
                <a:sym typeface="Source Han Serif SC" panose="02020400000000000000" pitchFamily="18" charset="-122"/>
              </a:rPr>
              <a:t>Javascript</a:t>
            </a:r>
            <a:r>
              <a:rPr lang="zh-TW" altLang="en-US" dirty="0">
                <a:solidFill>
                  <a:schemeClr val="bg1"/>
                </a:solidFill>
                <a:latin typeface="Source Han Sans TC"/>
                <a:ea typeface="Source Han Sans TC"/>
                <a:cs typeface="+mn-ea"/>
                <a:sym typeface="Source Han Serif SC" panose="02020400000000000000" pitchFamily="18" charset="-122"/>
              </a:rPr>
              <a:t>語法，讓頁面呈現更加有設計感，且增加互動性</a:t>
            </a:r>
            <a:endParaRPr lang="zh-TW" altLang="zh-TW" dirty="0">
              <a:solidFill>
                <a:schemeClr val="bg1"/>
              </a:solidFill>
              <a:latin typeface="Source Han Sans TC"/>
              <a:ea typeface="Source Han Sans TC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B856FAC-C1B0-6E46-DCF6-41CF6E6B3096}"/>
              </a:ext>
            </a:extLst>
          </p:cNvPr>
          <p:cNvSpPr/>
          <p:nvPr/>
        </p:nvSpPr>
        <p:spPr>
          <a:xfrm>
            <a:off x="8933307" y="4483800"/>
            <a:ext cx="2759290" cy="1634468"/>
          </a:xfrm>
          <a:prstGeom prst="rect">
            <a:avLst/>
          </a:prstGeom>
        </p:spPr>
        <p:txBody>
          <a:bodyPr wrap="square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00000"/>
              </a:lnSpc>
            </a:pPr>
            <a:r>
              <a:rPr lang="zh-TW" altLang="en-US" dirty="0">
                <a:solidFill>
                  <a:schemeClr val="bg1"/>
                </a:solidFill>
                <a:latin typeface="Source Han Sans TC"/>
                <a:ea typeface="Source Han Sans TC"/>
                <a:cs typeface="+mn-ea"/>
                <a:sym typeface="Source Han Serif SC" panose="02020400000000000000" pitchFamily="18" charset="-122"/>
              </a:rPr>
              <a:t>將產生器</a:t>
            </a:r>
            <a:r>
              <a:rPr lang="en-US" altLang="zh-TW" dirty="0">
                <a:solidFill>
                  <a:schemeClr val="bg1"/>
                </a:solidFill>
                <a:latin typeface="Source Han Sans TC"/>
                <a:ea typeface="Source Han Sans TC"/>
                <a:cs typeface="+mn-ea"/>
                <a:sym typeface="Source Han Serif SC" panose="02020400000000000000" pitchFamily="18" charset="-122"/>
              </a:rPr>
              <a:t>1</a:t>
            </a:r>
            <a:r>
              <a:rPr lang="zh-TW" altLang="en-US" dirty="0">
                <a:solidFill>
                  <a:schemeClr val="bg1"/>
                </a:solidFill>
                <a:latin typeface="Source Han Sans TC"/>
                <a:ea typeface="Source Han Sans TC"/>
                <a:cs typeface="+mn-ea"/>
                <a:sym typeface="Source Han Serif SC" panose="02020400000000000000" pitchFamily="18" charset="-122"/>
              </a:rPr>
              <a:t>和產生器</a:t>
            </a:r>
            <a:r>
              <a:rPr lang="en-US" altLang="zh-TW" dirty="0">
                <a:solidFill>
                  <a:schemeClr val="bg1"/>
                </a:solidFill>
                <a:latin typeface="Source Han Sans TC"/>
                <a:ea typeface="Source Han Sans TC"/>
                <a:cs typeface="+mn-ea"/>
                <a:sym typeface="Source Han Serif SC" panose="02020400000000000000" pitchFamily="18" charset="-122"/>
              </a:rPr>
              <a:t>2</a:t>
            </a:r>
            <a:r>
              <a:rPr lang="zh-TW" altLang="en-US" dirty="0">
                <a:solidFill>
                  <a:schemeClr val="bg1"/>
                </a:solidFill>
                <a:latin typeface="Source Han Sans TC"/>
                <a:ea typeface="Source Han Sans TC"/>
                <a:cs typeface="+mn-ea"/>
                <a:sym typeface="Source Han Serif SC" panose="02020400000000000000" pitchFamily="18" charset="-122"/>
              </a:rPr>
              <a:t>的函數分別放在不同的檔案，分開匯入</a:t>
            </a:r>
            <a:r>
              <a:rPr lang="en-US" altLang="zh-TW" dirty="0">
                <a:solidFill>
                  <a:schemeClr val="bg1"/>
                </a:solidFill>
                <a:latin typeface="Source Han Sans TC"/>
                <a:ea typeface="Source Han Sans TC"/>
                <a:cs typeface="+mn-ea"/>
                <a:sym typeface="Source Han Serif SC" panose="02020400000000000000" pitchFamily="18" charset="-122"/>
              </a:rPr>
              <a:t>(</a:t>
            </a:r>
            <a:r>
              <a:rPr lang="zh-TW" altLang="en-US" dirty="0">
                <a:solidFill>
                  <a:schemeClr val="bg1"/>
                </a:solidFill>
                <a:latin typeface="Source Han Sans TC"/>
                <a:ea typeface="Source Han Sans TC"/>
                <a:cs typeface="+mn-ea"/>
                <a:sym typeface="Source Han Serif SC" panose="02020400000000000000" pitchFamily="18" charset="-122"/>
              </a:rPr>
              <a:t>折衷辦法</a:t>
            </a:r>
            <a:r>
              <a:rPr lang="en-US" altLang="zh-TW" dirty="0">
                <a:solidFill>
                  <a:schemeClr val="bg1"/>
                </a:solidFill>
                <a:latin typeface="Source Han Sans TC"/>
                <a:ea typeface="Source Han Sans TC"/>
                <a:cs typeface="+mn-ea"/>
                <a:sym typeface="Source Han Serif SC" panose="02020400000000000000" pitchFamily="18" charset="-122"/>
              </a:rPr>
              <a:t>)</a:t>
            </a:r>
            <a:endParaRPr lang="zh-TW" altLang="zh-TW" dirty="0">
              <a:solidFill>
                <a:schemeClr val="bg1"/>
              </a:solidFill>
              <a:latin typeface="Source Han Sans TC"/>
              <a:ea typeface="Source Han Sans TC"/>
              <a:cs typeface="+mn-ea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8709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2" grpId="0"/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C42CE09-35A8-49EA-802D-F0CDFCA79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667001" y="-2667001"/>
            <a:ext cx="6858001" cy="12191999"/>
          </a:xfrm>
          <a:prstGeom prst="rect">
            <a:avLst/>
          </a:prstGeom>
          <a:ln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7A242BB-F75A-413C-B809-1F038158418E}"/>
              </a:ext>
            </a:extLst>
          </p:cNvPr>
          <p:cNvSpPr/>
          <p:nvPr/>
        </p:nvSpPr>
        <p:spPr>
          <a:xfrm>
            <a:off x="391886" y="326571"/>
            <a:ext cx="11509828" cy="6233886"/>
          </a:xfrm>
          <a:prstGeom prst="rect">
            <a:avLst/>
          </a:prstGeom>
          <a:noFill/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grpSp>
        <p:nvGrpSpPr>
          <p:cNvPr id="3" name="组合 1">
            <a:extLst>
              <a:ext uri="{FF2B5EF4-FFF2-40B4-BE49-F238E27FC236}">
                <a16:creationId xmlns:a16="http://schemas.microsoft.com/office/drawing/2014/main" id="{D231F416-E18B-CCCC-5668-AEE644C1D198}"/>
              </a:ext>
            </a:extLst>
          </p:cNvPr>
          <p:cNvGrpSpPr/>
          <p:nvPr/>
        </p:nvGrpSpPr>
        <p:grpSpPr>
          <a:xfrm>
            <a:off x="4192585" y="2587809"/>
            <a:ext cx="3908429" cy="1682382"/>
            <a:chOff x="4412695" y="2094640"/>
            <a:chExt cx="3048916" cy="1383559"/>
          </a:xfrm>
        </p:grpSpPr>
        <p:sp>
          <p:nvSpPr>
            <p:cNvPr id="4" name="文本框 29">
              <a:extLst>
                <a:ext uri="{FF2B5EF4-FFF2-40B4-BE49-F238E27FC236}">
                  <a16:creationId xmlns:a16="http://schemas.microsoft.com/office/drawing/2014/main" id="{AC8A604C-E2C9-B469-7E2D-E67A531ED3B4}"/>
                </a:ext>
              </a:extLst>
            </p:cNvPr>
            <p:cNvSpPr txBox="1"/>
            <p:nvPr/>
          </p:nvSpPr>
          <p:spPr>
            <a:xfrm>
              <a:off x="4412695" y="2770149"/>
              <a:ext cx="3048916" cy="708050"/>
            </a:xfrm>
            <a:prstGeom prst="rect">
              <a:avLst/>
            </a:prstGeom>
            <a:noFill/>
          </p:spPr>
          <p:txBody>
            <a:bodyPr wrap="non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5400" b="0" i="0" u="none" strike="noStrike" kern="1200" cap="none" spc="4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未來展望</a:t>
              </a:r>
              <a:endParaRPr kumimoji="0" lang="zh-TW" altLang="zh-TW" sz="5400" b="0" i="0" u="none" strike="noStrike" kern="120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TC"/>
                <a:ea typeface="Source Han Sans TC"/>
                <a:sym typeface="Source Han Serif SC" panose="02020400000000000000" pitchFamily="18" charset="-122"/>
              </a:endParaRPr>
            </a:p>
          </p:txBody>
        </p:sp>
        <p:sp>
          <p:nvSpPr>
            <p:cNvPr id="5" name="文本框 30">
              <a:extLst>
                <a:ext uri="{FF2B5EF4-FFF2-40B4-BE49-F238E27FC236}">
                  <a16:creationId xmlns:a16="http://schemas.microsoft.com/office/drawing/2014/main" id="{6A68978D-5D0F-DD98-7AC0-2BBC2AF0308A}"/>
                </a:ext>
              </a:extLst>
            </p:cNvPr>
            <p:cNvSpPr txBox="1"/>
            <p:nvPr/>
          </p:nvSpPr>
          <p:spPr>
            <a:xfrm>
              <a:off x="5102946" y="2094640"/>
              <a:ext cx="1770013" cy="646481"/>
            </a:xfrm>
            <a:prstGeom prst="rect">
              <a:avLst/>
            </a:prstGeom>
            <a:noFill/>
          </p:spPr>
          <p:txBody>
            <a:bodyPr wrap="none" rtlCol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zh-TW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PART 0</a:t>
              </a:r>
              <a:r>
                <a:rPr lang="en-US" altLang="zh-TW" sz="4400" b="1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4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83483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07770" y="1633167"/>
            <a:ext cx="3689745" cy="3650997"/>
            <a:chOff x="3005826" y="1224874"/>
            <a:chExt cx="2767309" cy="2738248"/>
          </a:xfrm>
        </p:grpSpPr>
        <p:grpSp>
          <p:nvGrpSpPr>
            <p:cNvPr id="4" name="Group 22"/>
            <p:cNvGrpSpPr/>
            <p:nvPr/>
          </p:nvGrpSpPr>
          <p:grpSpPr>
            <a:xfrm>
              <a:off x="3005826" y="2625756"/>
              <a:ext cx="1348913" cy="1337366"/>
              <a:chOff x="4240774" y="3658107"/>
              <a:chExt cx="1798551" cy="1783154"/>
            </a:xfrm>
          </p:grpSpPr>
          <p:sp>
            <p:nvSpPr>
              <p:cNvPr id="31" name="Freeform: Shape 10"/>
              <p:cNvSpPr/>
              <p:nvPr/>
            </p:nvSpPr>
            <p:spPr>
              <a:xfrm>
                <a:off x="4240774" y="3658107"/>
                <a:ext cx="1798551" cy="1783154"/>
              </a:xfrm>
              <a:custGeom>
                <a:avLst/>
                <a:gdLst>
                  <a:gd name="connsiteX0" fmla="*/ 833645 w 1678460"/>
                  <a:gd name="connsiteY0" fmla="*/ 185289 h 1664090"/>
                  <a:gd name="connsiteX1" fmla="*/ 186889 w 1678460"/>
                  <a:gd name="connsiteY1" fmla="*/ 832045 h 1664090"/>
                  <a:gd name="connsiteX2" fmla="*/ 186889 w 1678460"/>
                  <a:gd name="connsiteY2" fmla="*/ 1170350 h 1664090"/>
                  <a:gd name="connsiteX3" fmla="*/ 495340 w 1678460"/>
                  <a:gd name="connsiteY3" fmla="*/ 1478801 h 1664090"/>
                  <a:gd name="connsiteX4" fmla="*/ 844815 w 1678460"/>
                  <a:gd name="connsiteY4" fmla="*/ 1478801 h 1664090"/>
                  <a:gd name="connsiteX5" fmla="*/ 1491571 w 1678460"/>
                  <a:gd name="connsiteY5" fmla="*/ 832045 h 1664090"/>
                  <a:gd name="connsiteX6" fmla="*/ 1491571 w 1678460"/>
                  <a:gd name="connsiteY6" fmla="*/ 493740 h 1664090"/>
                  <a:gd name="connsiteX7" fmla="*/ 1183120 w 1678460"/>
                  <a:gd name="connsiteY7" fmla="*/ 185289 h 1664090"/>
                  <a:gd name="connsiteX8" fmla="*/ 832045 w 1678460"/>
                  <a:gd name="connsiteY8" fmla="*/ 0 h 1664090"/>
                  <a:gd name="connsiteX9" fmla="*/ 1678460 w 1678460"/>
                  <a:gd name="connsiteY9" fmla="*/ 0 h 1664090"/>
                  <a:gd name="connsiteX10" fmla="*/ 1678460 w 1678460"/>
                  <a:gd name="connsiteY10" fmla="*/ 832045 h 1664090"/>
                  <a:gd name="connsiteX11" fmla="*/ 846415 w 1678460"/>
                  <a:gd name="connsiteY11" fmla="*/ 1664090 h 1664090"/>
                  <a:gd name="connsiteX12" fmla="*/ 0 w 1678460"/>
                  <a:gd name="connsiteY12" fmla="*/ 1664090 h 1664090"/>
                  <a:gd name="connsiteX13" fmla="*/ 0 w 1678460"/>
                  <a:gd name="connsiteY13" fmla="*/ 832045 h 1664090"/>
                  <a:gd name="connsiteX14" fmla="*/ 832045 w 1678460"/>
                  <a:gd name="connsiteY14" fmla="*/ 0 h 1664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78459" h="1664090">
                    <a:moveTo>
                      <a:pt x="833645" y="185289"/>
                    </a:moveTo>
                    <a:cubicBezTo>
                      <a:pt x="476452" y="185289"/>
                      <a:pt x="186889" y="474852"/>
                      <a:pt x="186889" y="832045"/>
                    </a:cubicBezTo>
                    <a:lnTo>
                      <a:pt x="186889" y="1170350"/>
                    </a:lnTo>
                    <a:cubicBezTo>
                      <a:pt x="186889" y="1340703"/>
                      <a:pt x="324987" y="1478801"/>
                      <a:pt x="495340" y="1478801"/>
                    </a:cubicBezTo>
                    <a:lnTo>
                      <a:pt x="844815" y="1478801"/>
                    </a:lnTo>
                    <a:cubicBezTo>
                      <a:pt x="1202008" y="1478801"/>
                      <a:pt x="1491571" y="1189238"/>
                      <a:pt x="1491571" y="832045"/>
                    </a:cubicBezTo>
                    <a:lnTo>
                      <a:pt x="1491571" y="493740"/>
                    </a:lnTo>
                    <a:cubicBezTo>
                      <a:pt x="1491571" y="323387"/>
                      <a:pt x="1353473" y="185289"/>
                      <a:pt x="1183120" y="185289"/>
                    </a:cubicBezTo>
                    <a:close/>
                    <a:moveTo>
                      <a:pt x="832045" y="0"/>
                    </a:moveTo>
                    <a:lnTo>
                      <a:pt x="1678460" y="0"/>
                    </a:lnTo>
                    <a:lnTo>
                      <a:pt x="1678460" y="832045"/>
                    </a:lnTo>
                    <a:cubicBezTo>
                      <a:pt x="1678460" y="1291571"/>
                      <a:pt x="1305941" y="1664090"/>
                      <a:pt x="846415" y="1664090"/>
                    </a:cubicBezTo>
                    <a:lnTo>
                      <a:pt x="0" y="1664090"/>
                    </a:lnTo>
                    <a:lnTo>
                      <a:pt x="0" y="832045"/>
                    </a:lnTo>
                    <a:cubicBezTo>
                      <a:pt x="0" y="372519"/>
                      <a:pt x="372519" y="0"/>
                      <a:pt x="8320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7">
                  <a:solidFill>
                    <a:schemeClr val="bg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2" name="Freeform: Shape 11"/>
              <p:cNvSpPr/>
              <p:nvPr/>
            </p:nvSpPr>
            <p:spPr>
              <a:xfrm rot="10800000">
                <a:off x="4601381" y="4018715"/>
                <a:ext cx="1071110" cy="1061939"/>
              </a:xfrm>
              <a:custGeom>
                <a:avLst/>
                <a:gdLst>
                  <a:gd name="connsiteX0" fmla="*/ 503121 w 999590"/>
                  <a:gd name="connsiteY0" fmla="*/ 880685 h 991032"/>
                  <a:gd name="connsiteX1" fmla="*/ 888290 w 999590"/>
                  <a:gd name="connsiteY1" fmla="*/ 495516 h 991032"/>
                  <a:gd name="connsiteX2" fmla="*/ 888290 w 999590"/>
                  <a:gd name="connsiteY2" fmla="*/ 294042 h 991032"/>
                  <a:gd name="connsiteX3" fmla="*/ 704595 w 999590"/>
                  <a:gd name="connsiteY3" fmla="*/ 110347 h 991032"/>
                  <a:gd name="connsiteX4" fmla="*/ 496469 w 999590"/>
                  <a:gd name="connsiteY4" fmla="*/ 110347 h 991032"/>
                  <a:gd name="connsiteX5" fmla="*/ 111300 w 999590"/>
                  <a:gd name="connsiteY5" fmla="*/ 495516 h 991032"/>
                  <a:gd name="connsiteX6" fmla="*/ 111300 w 999590"/>
                  <a:gd name="connsiteY6" fmla="*/ 696990 h 991032"/>
                  <a:gd name="connsiteX7" fmla="*/ 294995 w 999590"/>
                  <a:gd name="connsiteY7" fmla="*/ 880685 h 991032"/>
                  <a:gd name="connsiteX8" fmla="*/ 504074 w 999590"/>
                  <a:gd name="connsiteY8" fmla="*/ 991032 h 991032"/>
                  <a:gd name="connsiteX9" fmla="*/ 236321 w 999590"/>
                  <a:gd name="connsiteY9" fmla="*/ 991032 h 991032"/>
                  <a:gd name="connsiteX10" fmla="*/ 0 w 999590"/>
                  <a:gd name="connsiteY10" fmla="*/ 754711 h 991032"/>
                  <a:gd name="connsiteX11" fmla="*/ 0 w 999590"/>
                  <a:gd name="connsiteY11" fmla="*/ 495516 h 991032"/>
                  <a:gd name="connsiteX12" fmla="*/ 495516 w 999590"/>
                  <a:gd name="connsiteY12" fmla="*/ 0 h 991032"/>
                  <a:gd name="connsiteX13" fmla="*/ 763269 w 999590"/>
                  <a:gd name="connsiteY13" fmla="*/ 0 h 991032"/>
                  <a:gd name="connsiteX14" fmla="*/ 999590 w 999590"/>
                  <a:gd name="connsiteY14" fmla="*/ 236321 h 991032"/>
                  <a:gd name="connsiteX15" fmla="*/ 999590 w 999590"/>
                  <a:gd name="connsiteY15" fmla="*/ 495516 h 991032"/>
                  <a:gd name="connsiteX16" fmla="*/ 504074 w 999590"/>
                  <a:gd name="connsiteY16" fmla="*/ 991032 h 99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9590" h="991032">
                    <a:moveTo>
                      <a:pt x="503121" y="880685"/>
                    </a:moveTo>
                    <a:cubicBezTo>
                      <a:pt x="715844" y="880685"/>
                      <a:pt x="888290" y="708239"/>
                      <a:pt x="888290" y="495516"/>
                    </a:cubicBezTo>
                    <a:lnTo>
                      <a:pt x="888290" y="294042"/>
                    </a:lnTo>
                    <a:cubicBezTo>
                      <a:pt x="888290" y="192590"/>
                      <a:pt x="806047" y="110347"/>
                      <a:pt x="704595" y="110347"/>
                    </a:cubicBezTo>
                    <a:lnTo>
                      <a:pt x="496469" y="110347"/>
                    </a:lnTo>
                    <a:cubicBezTo>
                      <a:pt x="283746" y="110347"/>
                      <a:pt x="111300" y="282793"/>
                      <a:pt x="111300" y="495516"/>
                    </a:cubicBezTo>
                    <a:lnTo>
                      <a:pt x="111300" y="696990"/>
                    </a:lnTo>
                    <a:cubicBezTo>
                      <a:pt x="111300" y="798442"/>
                      <a:pt x="193543" y="880685"/>
                      <a:pt x="294995" y="880685"/>
                    </a:cubicBezTo>
                    <a:close/>
                    <a:moveTo>
                      <a:pt x="504074" y="991032"/>
                    </a:moveTo>
                    <a:lnTo>
                      <a:pt x="236321" y="991032"/>
                    </a:lnTo>
                    <a:cubicBezTo>
                      <a:pt x="105805" y="991032"/>
                      <a:pt x="0" y="885227"/>
                      <a:pt x="0" y="754711"/>
                    </a:cubicBezTo>
                    <a:lnTo>
                      <a:pt x="0" y="495516"/>
                    </a:lnTo>
                    <a:cubicBezTo>
                      <a:pt x="0" y="221850"/>
                      <a:pt x="221850" y="0"/>
                      <a:pt x="495516" y="0"/>
                    </a:cubicBezTo>
                    <a:lnTo>
                      <a:pt x="763269" y="0"/>
                    </a:lnTo>
                    <a:cubicBezTo>
                      <a:pt x="893785" y="0"/>
                      <a:pt x="999590" y="105805"/>
                      <a:pt x="999590" y="236321"/>
                    </a:cubicBezTo>
                    <a:lnTo>
                      <a:pt x="999590" y="495516"/>
                    </a:lnTo>
                    <a:cubicBezTo>
                      <a:pt x="999590" y="769182"/>
                      <a:pt x="777740" y="991032"/>
                      <a:pt x="504074" y="99103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7">
                  <a:solidFill>
                    <a:schemeClr val="bg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grpSp>
          <p:nvGrpSpPr>
            <p:cNvPr id="27" name="Group 3"/>
            <p:cNvGrpSpPr/>
            <p:nvPr/>
          </p:nvGrpSpPr>
          <p:grpSpPr>
            <a:xfrm>
              <a:off x="3017374" y="1224874"/>
              <a:ext cx="1337366" cy="1348913"/>
              <a:chOff x="3273487" y="1407637"/>
              <a:chExt cx="1248068" cy="1258845"/>
            </a:xfrm>
          </p:grpSpPr>
          <p:sp>
            <p:nvSpPr>
              <p:cNvPr id="29" name="Freeform: Shape 4"/>
              <p:cNvSpPr/>
              <p:nvPr/>
            </p:nvSpPr>
            <p:spPr>
              <a:xfrm rot="5400000">
                <a:off x="3268098" y="1413026"/>
                <a:ext cx="1258845" cy="1248068"/>
              </a:xfrm>
              <a:custGeom>
                <a:avLst/>
                <a:gdLst>
                  <a:gd name="connsiteX0" fmla="*/ 186889 w 1678460"/>
                  <a:gd name="connsiteY0" fmla="*/ 1170350 h 1664090"/>
                  <a:gd name="connsiteX1" fmla="*/ 495340 w 1678460"/>
                  <a:gd name="connsiteY1" fmla="*/ 1478801 h 1664090"/>
                  <a:gd name="connsiteX2" fmla="*/ 844815 w 1678460"/>
                  <a:gd name="connsiteY2" fmla="*/ 1478801 h 1664090"/>
                  <a:gd name="connsiteX3" fmla="*/ 1491571 w 1678460"/>
                  <a:gd name="connsiteY3" fmla="*/ 832045 h 1664090"/>
                  <a:gd name="connsiteX4" fmla="*/ 1491571 w 1678460"/>
                  <a:gd name="connsiteY4" fmla="*/ 493740 h 1664090"/>
                  <a:gd name="connsiteX5" fmla="*/ 1183120 w 1678460"/>
                  <a:gd name="connsiteY5" fmla="*/ 185289 h 1664090"/>
                  <a:gd name="connsiteX6" fmla="*/ 833645 w 1678460"/>
                  <a:gd name="connsiteY6" fmla="*/ 185289 h 1664090"/>
                  <a:gd name="connsiteX7" fmla="*/ 186889 w 1678460"/>
                  <a:gd name="connsiteY7" fmla="*/ 832045 h 1664090"/>
                  <a:gd name="connsiteX8" fmla="*/ 0 w 1678460"/>
                  <a:gd name="connsiteY8" fmla="*/ 1664090 h 1664090"/>
                  <a:gd name="connsiteX9" fmla="*/ 0 w 1678460"/>
                  <a:gd name="connsiteY9" fmla="*/ 832045 h 1664090"/>
                  <a:gd name="connsiteX10" fmla="*/ 832045 w 1678460"/>
                  <a:gd name="connsiteY10" fmla="*/ 0 h 1664090"/>
                  <a:gd name="connsiteX11" fmla="*/ 1678460 w 1678460"/>
                  <a:gd name="connsiteY11" fmla="*/ 0 h 1664090"/>
                  <a:gd name="connsiteX12" fmla="*/ 1678460 w 1678460"/>
                  <a:gd name="connsiteY12" fmla="*/ 832045 h 1664090"/>
                  <a:gd name="connsiteX13" fmla="*/ 846415 w 1678460"/>
                  <a:gd name="connsiteY13" fmla="*/ 1664090 h 1664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78459" h="1664090">
                    <a:moveTo>
                      <a:pt x="186889" y="1170350"/>
                    </a:moveTo>
                    <a:cubicBezTo>
                      <a:pt x="186889" y="1340703"/>
                      <a:pt x="324987" y="1478801"/>
                      <a:pt x="495340" y="1478801"/>
                    </a:cubicBezTo>
                    <a:lnTo>
                      <a:pt x="844815" y="1478801"/>
                    </a:lnTo>
                    <a:cubicBezTo>
                      <a:pt x="1202008" y="1478801"/>
                      <a:pt x="1491571" y="1189238"/>
                      <a:pt x="1491571" y="832045"/>
                    </a:cubicBezTo>
                    <a:lnTo>
                      <a:pt x="1491571" y="493740"/>
                    </a:lnTo>
                    <a:cubicBezTo>
                      <a:pt x="1491571" y="323387"/>
                      <a:pt x="1353473" y="185289"/>
                      <a:pt x="1183120" y="185289"/>
                    </a:cubicBezTo>
                    <a:lnTo>
                      <a:pt x="833645" y="185289"/>
                    </a:lnTo>
                    <a:cubicBezTo>
                      <a:pt x="476452" y="185289"/>
                      <a:pt x="186889" y="474852"/>
                      <a:pt x="186889" y="832045"/>
                    </a:cubicBezTo>
                    <a:close/>
                    <a:moveTo>
                      <a:pt x="0" y="1664090"/>
                    </a:moveTo>
                    <a:lnTo>
                      <a:pt x="0" y="832045"/>
                    </a:lnTo>
                    <a:cubicBezTo>
                      <a:pt x="0" y="372519"/>
                      <a:pt x="372519" y="0"/>
                      <a:pt x="832045" y="0"/>
                    </a:cubicBezTo>
                    <a:lnTo>
                      <a:pt x="1678460" y="0"/>
                    </a:lnTo>
                    <a:lnTo>
                      <a:pt x="1678460" y="832045"/>
                    </a:lnTo>
                    <a:cubicBezTo>
                      <a:pt x="1678460" y="1291571"/>
                      <a:pt x="1305941" y="1664090"/>
                      <a:pt x="846415" y="166409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7">
                  <a:solidFill>
                    <a:schemeClr val="bg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0" name="Freeform: Shape 5"/>
              <p:cNvSpPr/>
              <p:nvPr/>
            </p:nvSpPr>
            <p:spPr>
              <a:xfrm rot="5400000">
                <a:off x="3538911" y="1666948"/>
                <a:ext cx="723639" cy="749693"/>
              </a:xfrm>
              <a:custGeom>
                <a:avLst/>
                <a:gdLst>
                  <a:gd name="connsiteX0" fmla="*/ 112428 w 964852"/>
                  <a:gd name="connsiteY0" fmla="*/ 709448 h 999590"/>
                  <a:gd name="connsiteX1" fmla="*/ 291270 w 964852"/>
                  <a:gd name="connsiteY1" fmla="*/ 888290 h 999590"/>
                  <a:gd name="connsiteX2" fmla="*/ 487422 w 964852"/>
                  <a:gd name="connsiteY2" fmla="*/ 888290 h 999590"/>
                  <a:gd name="connsiteX3" fmla="*/ 862416 w 964852"/>
                  <a:gd name="connsiteY3" fmla="*/ 513296 h 999590"/>
                  <a:gd name="connsiteX4" fmla="*/ 862416 w 964852"/>
                  <a:gd name="connsiteY4" fmla="*/ 290142 h 999590"/>
                  <a:gd name="connsiteX5" fmla="*/ 683574 w 964852"/>
                  <a:gd name="connsiteY5" fmla="*/ 111300 h 999590"/>
                  <a:gd name="connsiteX6" fmla="*/ 487422 w 964852"/>
                  <a:gd name="connsiteY6" fmla="*/ 111300 h 999590"/>
                  <a:gd name="connsiteX7" fmla="*/ 112428 w 964852"/>
                  <a:gd name="connsiteY7" fmla="*/ 486294 h 999590"/>
                  <a:gd name="connsiteX8" fmla="*/ 0 w 964852"/>
                  <a:gd name="connsiteY8" fmla="*/ 769511 h 999590"/>
                  <a:gd name="connsiteX9" fmla="*/ 0 w 964852"/>
                  <a:gd name="connsiteY9" fmla="*/ 482426 h 999590"/>
                  <a:gd name="connsiteX10" fmla="*/ 482426 w 964852"/>
                  <a:gd name="connsiteY10" fmla="*/ 0 h 999590"/>
                  <a:gd name="connsiteX11" fmla="*/ 734773 w 964852"/>
                  <a:gd name="connsiteY11" fmla="*/ 0 h 999590"/>
                  <a:gd name="connsiteX12" fmla="*/ 964852 w 964852"/>
                  <a:gd name="connsiteY12" fmla="*/ 230079 h 999590"/>
                  <a:gd name="connsiteX13" fmla="*/ 964852 w 964852"/>
                  <a:gd name="connsiteY13" fmla="*/ 517164 h 999590"/>
                  <a:gd name="connsiteX14" fmla="*/ 482426 w 964852"/>
                  <a:gd name="connsiteY14" fmla="*/ 999590 h 999590"/>
                  <a:gd name="connsiteX15" fmla="*/ 230079 w 964852"/>
                  <a:gd name="connsiteY15" fmla="*/ 999590 h 999590"/>
                  <a:gd name="connsiteX16" fmla="*/ 0 w 964852"/>
                  <a:gd name="connsiteY16" fmla="*/ 769511 h 999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4852" h="999590">
                    <a:moveTo>
                      <a:pt x="112428" y="709448"/>
                    </a:moveTo>
                    <a:cubicBezTo>
                      <a:pt x="112428" y="808220"/>
                      <a:pt x="192498" y="888290"/>
                      <a:pt x="291270" y="888290"/>
                    </a:cubicBezTo>
                    <a:lnTo>
                      <a:pt x="487422" y="888290"/>
                    </a:lnTo>
                    <a:cubicBezTo>
                      <a:pt x="694525" y="888290"/>
                      <a:pt x="862416" y="720399"/>
                      <a:pt x="862416" y="513296"/>
                    </a:cubicBezTo>
                    <a:lnTo>
                      <a:pt x="862416" y="290142"/>
                    </a:lnTo>
                    <a:cubicBezTo>
                      <a:pt x="862416" y="191370"/>
                      <a:pt x="782346" y="111300"/>
                      <a:pt x="683574" y="111300"/>
                    </a:cubicBezTo>
                    <a:lnTo>
                      <a:pt x="487422" y="111300"/>
                    </a:lnTo>
                    <a:cubicBezTo>
                      <a:pt x="280319" y="111300"/>
                      <a:pt x="112428" y="279191"/>
                      <a:pt x="112428" y="486294"/>
                    </a:cubicBezTo>
                    <a:close/>
                    <a:moveTo>
                      <a:pt x="0" y="769511"/>
                    </a:moveTo>
                    <a:lnTo>
                      <a:pt x="0" y="482426"/>
                    </a:lnTo>
                    <a:cubicBezTo>
                      <a:pt x="0" y="215989"/>
                      <a:pt x="215989" y="0"/>
                      <a:pt x="482426" y="0"/>
                    </a:cubicBezTo>
                    <a:lnTo>
                      <a:pt x="734773" y="0"/>
                    </a:lnTo>
                    <a:cubicBezTo>
                      <a:pt x="861842" y="0"/>
                      <a:pt x="964852" y="103010"/>
                      <a:pt x="964852" y="230079"/>
                    </a:cubicBezTo>
                    <a:lnTo>
                      <a:pt x="964852" y="517164"/>
                    </a:lnTo>
                    <a:cubicBezTo>
                      <a:pt x="964852" y="783601"/>
                      <a:pt x="748863" y="999590"/>
                      <a:pt x="482426" y="999590"/>
                    </a:cubicBezTo>
                    <a:lnTo>
                      <a:pt x="230079" y="999590"/>
                    </a:lnTo>
                    <a:cubicBezTo>
                      <a:pt x="103010" y="999590"/>
                      <a:pt x="0" y="896580"/>
                      <a:pt x="0" y="7695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7">
                  <a:solidFill>
                    <a:schemeClr val="bg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grpSp>
          <p:nvGrpSpPr>
            <p:cNvPr id="23" name="Group 6"/>
            <p:cNvGrpSpPr/>
            <p:nvPr/>
          </p:nvGrpSpPr>
          <p:grpSpPr>
            <a:xfrm>
              <a:off x="4424222" y="1236422"/>
              <a:ext cx="1348913" cy="1337366"/>
              <a:chOff x="4560089" y="1430787"/>
              <a:chExt cx="1258845" cy="1248068"/>
            </a:xfrm>
          </p:grpSpPr>
          <p:sp>
            <p:nvSpPr>
              <p:cNvPr id="25" name="Freeform: Shape 7"/>
              <p:cNvSpPr/>
              <p:nvPr/>
            </p:nvSpPr>
            <p:spPr>
              <a:xfrm>
                <a:off x="4560089" y="1430787"/>
                <a:ext cx="1258845" cy="1248068"/>
              </a:xfrm>
              <a:custGeom>
                <a:avLst/>
                <a:gdLst>
                  <a:gd name="connsiteX0" fmla="*/ 833645 w 1678460"/>
                  <a:gd name="connsiteY0" fmla="*/ 185289 h 1664090"/>
                  <a:gd name="connsiteX1" fmla="*/ 186889 w 1678460"/>
                  <a:gd name="connsiteY1" fmla="*/ 832045 h 1664090"/>
                  <a:gd name="connsiteX2" fmla="*/ 186889 w 1678460"/>
                  <a:gd name="connsiteY2" fmla="*/ 1170350 h 1664090"/>
                  <a:gd name="connsiteX3" fmla="*/ 495340 w 1678460"/>
                  <a:gd name="connsiteY3" fmla="*/ 1478801 h 1664090"/>
                  <a:gd name="connsiteX4" fmla="*/ 844815 w 1678460"/>
                  <a:gd name="connsiteY4" fmla="*/ 1478801 h 1664090"/>
                  <a:gd name="connsiteX5" fmla="*/ 1491571 w 1678460"/>
                  <a:gd name="connsiteY5" fmla="*/ 832045 h 1664090"/>
                  <a:gd name="connsiteX6" fmla="*/ 1491571 w 1678460"/>
                  <a:gd name="connsiteY6" fmla="*/ 493740 h 1664090"/>
                  <a:gd name="connsiteX7" fmla="*/ 1183120 w 1678460"/>
                  <a:gd name="connsiteY7" fmla="*/ 185289 h 1664090"/>
                  <a:gd name="connsiteX8" fmla="*/ 832045 w 1678460"/>
                  <a:gd name="connsiteY8" fmla="*/ 0 h 1664090"/>
                  <a:gd name="connsiteX9" fmla="*/ 1678460 w 1678460"/>
                  <a:gd name="connsiteY9" fmla="*/ 0 h 1664090"/>
                  <a:gd name="connsiteX10" fmla="*/ 1678460 w 1678460"/>
                  <a:gd name="connsiteY10" fmla="*/ 832045 h 1664090"/>
                  <a:gd name="connsiteX11" fmla="*/ 846415 w 1678460"/>
                  <a:gd name="connsiteY11" fmla="*/ 1664090 h 1664090"/>
                  <a:gd name="connsiteX12" fmla="*/ 0 w 1678460"/>
                  <a:gd name="connsiteY12" fmla="*/ 1664090 h 1664090"/>
                  <a:gd name="connsiteX13" fmla="*/ 0 w 1678460"/>
                  <a:gd name="connsiteY13" fmla="*/ 832045 h 1664090"/>
                  <a:gd name="connsiteX14" fmla="*/ 832045 w 1678460"/>
                  <a:gd name="connsiteY14" fmla="*/ 0 h 1664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78459" h="1664090">
                    <a:moveTo>
                      <a:pt x="833645" y="185289"/>
                    </a:moveTo>
                    <a:cubicBezTo>
                      <a:pt x="476452" y="185289"/>
                      <a:pt x="186889" y="474852"/>
                      <a:pt x="186889" y="832045"/>
                    </a:cubicBezTo>
                    <a:lnTo>
                      <a:pt x="186889" y="1170350"/>
                    </a:lnTo>
                    <a:cubicBezTo>
                      <a:pt x="186889" y="1340703"/>
                      <a:pt x="324987" y="1478801"/>
                      <a:pt x="495340" y="1478801"/>
                    </a:cubicBezTo>
                    <a:lnTo>
                      <a:pt x="844815" y="1478801"/>
                    </a:lnTo>
                    <a:cubicBezTo>
                      <a:pt x="1202008" y="1478801"/>
                      <a:pt x="1491571" y="1189238"/>
                      <a:pt x="1491571" y="832045"/>
                    </a:cubicBezTo>
                    <a:lnTo>
                      <a:pt x="1491571" y="493740"/>
                    </a:lnTo>
                    <a:cubicBezTo>
                      <a:pt x="1491571" y="323387"/>
                      <a:pt x="1353473" y="185289"/>
                      <a:pt x="1183120" y="185289"/>
                    </a:cubicBezTo>
                    <a:close/>
                    <a:moveTo>
                      <a:pt x="832045" y="0"/>
                    </a:moveTo>
                    <a:lnTo>
                      <a:pt x="1678460" y="0"/>
                    </a:lnTo>
                    <a:lnTo>
                      <a:pt x="1678460" y="832045"/>
                    </a:lnTo>
                    <a:cubicBezTo>
                      <a:pt x="1678460" y="1291571"/>
                      <a:pt x="1305941" y="1664090"/>
                      <a:pt x="846415" y="1664090"/>
                    </a:cubicBezTo>
                    <a:lnTo>
                      <a:pt x="0" y="1664090"/>
                    </a:lnTo>
                    <a:lnTo>
                      <a:pt x="0" y="832045"/>
                    </a:lnTo>
                    <a:cubicBezTo>
                      <a:pt x="0" y="372519"/>
                      <a:pt x="372519" y="0"/>
                      <a:pt x="8320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7">
                  <a:solidFill>
                    <a:schemeClr val="bg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6" name="Freeform: Shape 8"/>
              <p:cNvSpPr/>
              <p:nvPr/>
            </p:nvSpPr>
            <p:spPr>
              <a:xfrm rot="10800000">
                <a:off x="4814665" y="1660340"/>
                <a:ext cx="749693" cy="743274"/>
              </a:xfrm>
              <a:custGeom>
                <a:avLst/>
                <a:gdLst>
                  <a:gd name="connsiteX0" fmla="*/ 503121 w 999590"/>
                  <a:gd name="connsiteY0" fmla="*/ 880685 h 991032"/>
                  <a:gd name="connsiteX1" fmla="*/ 888290 w 999590"/>
                  <a:gd name="connsiteY1" fmla="*/ 495516 h 991032"/>
                  <a:gd name="connsiteX2" fmla="*/ 888290 w 999590"/>
                  <a:gd name="connsiteY2" fmla="*/ 294042 h 991032"/>
                  <a:gd name="connsiteX3" fmla="*/ 704595 w 999590"/>
                  <a:gd name="connsiteY3" fmla="*/ 110347 h 991032"/>
                  <a:gd name="connsiteX4" fmla="*/ 496469 w 999590"/>
                  <a:gd name="connsiteY4" fmla="*/ 110347 h 991032"/>
                  <a:gd name="connsiteX5" fmla="*/ 111300 w 999590"/>
                  <a:gd name="connsiteY5" fmla="*/ 495516 h 991032"/>
                  <a:gd name="connsiteX6" fmla="*/ 111300 w 999590"/>
                  <a:gd name="connsiteY6" fmla="*/ 696990 h 991032"/>
                  <a:gd name="connsiteX7" fmla="*/ 294995 w 999590"/>
                  <a:gd name="connsiteY7" fmla="*/ 880685 h 991032"/>
                  <a:gd name="connsiteX8" fmla="*/ 504074 w 999590"/>
                  <a:gd name="connsiteY8" fmla="*/ 991032 h 991032"/>
                  <a:gd name="connsiteX9" fmla="*/ 236321 w 999590"/>
                  <a:gd name="connsiteY9" fmla="*/ 991032 h 991032"/>
                  <a:gd name="connsiteX10" fmla="*/ 0 w 999590"/>
                  <a:gd name="connsiteY10" fmla="*/ 754711 h 991032"/>
                  <a:gd name="connsiteX11" fmla="*/ 0 w 999590"/>
                  <a:gd name="connsiteY11" fmla="*/ 495516 h 991032"/>
                  <a:gd name="connsiteX12" fmla="*/ 495516 w 999590"/>
                  <a:gd name="connsiteY12" fmla="*/ 0 h 991032"/>
                  <a:gd name="connsiteX13" fmla="*/ 763269 w 999590"/>
                  <a:gd name="connsiteY13" fmla="*/ 0 h 991032"/>
                  <a:gd name="connsiteX14" fmla="*/ 999590 w 999590"/>
                  <a:gd name="connsiteY14" fmla="*/ 236321 h 991032"/>
                  <a:gd name="connsiteX15" fmla="*/ 999590 w 999590"/>
                  <a:gd name="connsiteY15" fmla="*/ 495516 h 991032"/>
                  <a:gd name="connsiteX16" fmla="*/ 504074 w 999590"/>
                  <a:gd name="connsiteY16" fmla="*/ 991032 h 99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9590" h="991032">
                    <a:moveTo>
                      <a:pt x="503121" y="880685"/>
                    </a:moveTo>
                    <a:cubicBezTo>
                      <a:pt x="715844" y="880685"/>
                      <a:pt x="888290" y="708239"/>
                      <a:pt x="888290" y="495516"/>
                    </a:cubicBezTo>
                    <a:lnTo>
                      <a:pt x="888290" y="294042"/>
                    </a:lnTo>
                    <a:cubicBezTo>
                      <a:pt x="888290" y="192590"/>
                      <a:pt x="806047" y="110347"/>
                      <a:pt x="704595" y="110347"/>
                    </a:cubicBezTo>
                    <a:lnTo>
                      <a:pt x="496469" y="110347"/>
                    </a:lnTo>
                    <a:cubicBezTo>
                      <a:pt x="283746" y="110347"/>
                      <a:pt x="111300" y="282793"/>
                      <a:pt x="111300" y="495516"/>
                    </a:cubicBezTo>
                    <a:lnTo>
                      <a:pt x="111300" y="696990"/>
                    </a:lnTo>
                    <a:cubicBezTo>
                      <a:pt x="111300" y="798442"/>
                      <a:pt x="193543" y="880685"/>
                      <a:pt x="294995" y="880685"/>
                    </a:cubicBezTo>
                    <a:close/>
                    <a:moveTo>
                      <a:pt x="504074" y="991032"/>
                    </a:moveTo>
                    <a:lnTo>
                      <a:pt x="236321" y="991032"/>
                    </a:lnTo>
                    <a:cubicBezTo>
                      <a:pt x="105805" y="991032"/>
                      <a:pt x="0" y="885227"/>
                      <a:pt x="0" y="754711"/>
                    </a:cubicBezTo>
                    <a:lnTo>
                      <a:pt x="0" y="495516"/>
                    </a:lnTo>
                    <a:cubicBezTo>
                      <a:pt x="0" y="221850"/>
                      <a:pt x="221850" y="0"/>
                      <a:pt x="495516" y="0"/>
                    </a:cubicBezTo>
                    <a:lnTo>
                      <a:pt x="763269" y="0"/>
                    </a:lnTo>
                    <a:cubicBezTo>
                      <a:pt x="893785" y="0"/>
                      <a:pt x="999590" y="105805"/>
                      <a:pt x="999590" y="236321"/>
                    </a:cubicBezTo>
                    <a:lnTo>
                      <a:pt x="999590" y="495516"/>
                    </a:lnTo>
                    <a:cubicBezTo>
                      <a:pt x="999590" y="769182"/>
                      <a:pt x="777740" y="991032"/>
                      <a:pt x="504074" y="9910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7">
                  <a:solidFill>
                    <a:schemeClr val="bg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grpSp>
          <p:nvGrpSpPr>
            <p:cNvPr id="7" name="Group 19"/>
            <p:cNvGrpSpPr/>
            <p:nvPr/>
          </p:nvGrpSpPr>
          <p:grpSpPr>
            <a:xfrm>
              <a:off x="4424222" y="2625756"/>
              <a:ext cx="1348913" cy="1337366"/>
              <a:chOff x="6078982" y="3658107"/>
              <a:chExt cx="1798551" cy="1783154"/>
            </a:xfrm>
          </p:grpSpPr>
          <p:sp>
            <p:nvSpPr>
              <p:cNvPr id="21" name="Freeform: Shape 28"/>
              <p:cNvSpPr/>
              <p:nvPr/>
            </p:nvSpPr>
            <p:spPr>
              <a:xfrm flipH="1">
                <a:off x="6078982" y="3658107"/>
                <a:ext cx="1798551" cy="1783154"/>
              </a:xfrm>
              <a:custGeom>
                <a:avLst/>
                <a:gdLst>
                  <a:gd name="connsiteX0" fmla="*/ 833645 w 1678460"/>
                  <a:gd name="connsiteY0" fmla="*/ 185289 h 1664090"/>
                  <a:gd name="connsiteX1" fmla="*/ 186889 w 1678460"/>
                  <a:gd name="connsiteY1" fmla="*/ 832045 h 1664090"/>
                  <a:gd name="connsiteX2" fmla="*/ 186889 w 1678460"/>
                  <a:gd name="connsiteY2" fmla="*/ 1170350 h 1664090"/>
                  <a:gd name="connsiteX3" fmla="*/ 495340 w 1678460"/>
                  <a:gd name="connsiteY3" fmla="*/ 1478801 h 1664090"/>
                  <a:gd name="connsiteX4" fmla="*/ 844815 w 1678460"/>
                  <a:gd name="connsiteY4" fmla="*/ 1478801 h 1664090"/>
                  <a:gd name="connsiteX5" fmla="*/ 1491571 w 1678460"/>
                  <a:gd name="connsiteY5" fmla="*/ 832045 h 1664090"/>
                  <a:gd name="connsiteX6" fmla="*/ 1491571 w 1678460"/>
                  <a:gd name="connsiteY6" fmla="*/ 493740 h 1664090"/>
                  <a:gd name="connsiteX7" fmla="*/ 1183120 w 1678460"/>
                  <a:gd name="connsiteY7" fmla="*/ 185289 h 1664090"/>
                  <a:gd name="connsiteX8" fmla="*/ 832045 w 1678460"/>
                  <a:gd name="connsiteY8" fmla="*/ 0 h 1664090"/>
                  <a:gd name="connsiteX9" fmla="*/ 1678460 w 1678460"/>
                  <a:gd name="connsiteY9" fmla="*/ 0 h 1664090"/>
                  <a:gd name="connsiteX10" fmla="*/ 1678460 w 1678460"/>
                  <a:gd name="connsiteY10" fmla="*/ 832045 h 1664090"/>
                  <a:gd name="connsiteX11" fmla="*/ 846415 w 1678460"/>
                  <a:gd name="connsiteY11" fmla="*/ 1664090 h 1664090"/>
                  <a:gd name="connsiteX12" fmla="*/ 0 w 1678460"/>
                  <a:gd name="connsiteY12" fmla="*/ 1664090 h 1664090"/>
                  <a:gd name="connsiteX13" fmla="*/ 0 w 1678460"/>
                  <a:gd name="connsiteY13" fmla="*/ 832045 h 1664090"/>
                  <a:gd name="connsiteX14" fmla="*/ 832045 w 1678460"/>
                  <a:gd name="connsiteY14" fmla="*/ 0 h 1664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78459" h="1664090">
                    <a:moveTo>
                      <a:pt x="833645" y="185289"/>
                    </a:moveTo>
                    <a:cubicBezTo>
                      <a:pt x="476452" y="185289"/>
                      <a:pt x="186889" y="474852"/>
                      <a:pt x="186889" y="832045"/>
                    </a:cubicBezTo>
                    <a:lnTo>
                      <a:pt x="186889" y="1170350"/>
                    </a:lnTo>
                    <a:cubicBezTo>
                      <a:pt x="186889" y="1340703"/>
                      <a:pt x="324987" y="1478801"/>
                      <a:pt x="495340" y="1478801"/>
                    </a:cubicBezTo>
                    <a:lnTo>
                      <a:pt x="844815" y="1478801"/>
                    </a:lnTo>
                    <a:cubicBezTo>
                      <a:pt x="1202008" y="1478801"/>
                      <a:pt x="1491571" y="1189238"/>
                      <a:pt x="1491571" y="832045"/>
                    </a:cubicBezTo>
                    <a:lnTo>
                      <a:pt x="1491571" y="493740"/>
                    </a:lnTo>
                    <a:cubicBezTo>
                      <a:pt x="1491571" y="323387"/>
                      <a:pt x="1353473" y="185289"/>
                      <a:pt x="1183120" y="185289"/>
                    </a:cubicBezTo>
                    <a:close/>
                    <a:moveTo>
                      <a:pt x="832045" y="0"/>
                    </a:moveTo>
                    <a:lnTo>
                      <a:pt x="1678460" y="0"/>
                    </a:lnTo>
                    <a:lnTo>
                      <a:pt x="1678460" y="832045"/>
                    </a:lnTo>
                    <a:cubicBezTo>
                      <a:pt x="1678460" y="1291571"/>
                      <a:pt x="1305941" y="1664090"/>
                      <a:pt x="846415" y="1664090"/>
                    </a:cubicBezTo>
                    <a:lnTo>
                      <a:pt x="0" y="1664090"/>
                    </a:lnTo>
                    <a:lnTo>
                      <a:pt x="0" y="832045"/>
                    </a:lnTo>
                    <a:cubicBezTo>
                      <a:pt x="0" y="372519"/>
                      <a:pt x="372519" y="0"/>
                      <a:pt x="832045" y="0"/>
                    </a:cubicBez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7">
                  <a:solidFill>
                    <a:schemeClr val="bg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2" name="Freeform: Shape 31"/>
              <p:cNvSpPr/>
              <p:nvPr/>
            </p:nvSpPr>
            <p:spPr>
              <a:xfrm rot="10800000" flipH="1">
                <a:off x="6439589" y="4018715"/>
                <a:ext cx="1071110" cy="1061939"/>
              </a:xfrm>
              <a:custGeom>
                <a:avLst/>
                <a:gdLst>
                  <a:gd name="connsiteX0" fmla="*/ 503121 w 999590"/>
                  <a:gd name="connsiteY0" fmla="*/ 880685 h 991032"/>
                  <a:gd name="connsiteX1" fmla="*/ 888290 w 999590"/>
                  <a:gd name="connsiteY1" fmla="*/ 495516 h 991032"/>
                  <a:gd name="connsiteX2" fmla="*/ 888290 w 999590"/>
                  <a:gd name="connsiteY2" fmla="*/ 294042 h 991032"/>
                  <a:gd name="connsiteX3" fmla="*/ 704595 w 999590"/>
                  <a:gd name="connsiteY3" fmla="*/ 110347 h 991032"/>
                  <a:gd name="connsiteX4" fmla="*/ 496469 w 999590"/>
                  <a:gd name="connsiteY4" fmla="*/ 110347 h 991032"/>
                  <a:gd name="connsiteX5" fmla="*/ 111300 w 999590"/>
                  <a:gd name="connsiteY5" fmla="*/ 495516 h 991032"/>
                  <a:gd name="connsiteX6" fmla="*/ 111300 w 999590"/>
                  <a:gd name="connsiteY6" fmla="*/ 696990 h 991032"/>
                  <a:gd name="connsiteX7" fmla="*/ 294995 w 999590"/>
                  <a:gd name="connsiteY7" fmla="*/ 880685 h 991032"/>
                  <a:gd name="connsiteX8" fmla="*/ 504074 w 999590"/>
                  <a:gd name="connsiteY8" fmla="*/ 991032 h 991032"/>
                  <a:gd name="connsiteX9" fmla="*/ 236321 w 999590"/>
                  <a:gd name="connsiteY9" fmla="*/ 991032 h 991032"/>
                  <a:gd name="connsiteX10" fmla="*/ 0 w 999590"/>
                  <a:gd name="connsiteY10" fmla="*/ 754711 h 991032"/>
                  <a:gd name="connsiteX11" fmla="*/ 0 w 999590"/>
                  <a:gd name="connsiteY11" fmla="*/ 495516 h 991032"/>
                  <a:gd name="connsiteX12" fmla="*/ 495516 w 999590"/>
                  <a:gd name="connsiteY12" fmla="*/ 0 h 991032"/>
                  <a:gd name="connsiteX13" fmla="*/ 763269 w 999590"/>
                  <a:gd name="connsiteY13" fmla="*/ 0 h 991032"/>
                  <a:gd name="connsiteX14" fmla="*/ 999590 w 999590"/>
                  <a:gd name="connsiteY14" fmla="*/ 236321 h 991032"/>
                  <a:gd name="connsiteX15" fmla="*/ 999590 w 999590"/>
                  <a:gd name="connsiteY15" fmla="*/ 495516 h 991032"/>
                  <a:gd name="connsiteX16" fmla="*/ 504074 w 999590"/>
                  <a:gd name="connsiteY16" fmla="*/ 991032 h 99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9590" h="991032">
                    <a:moveTo>
                      <a:pt x="503121" y="880685"/>
                    </a:moveTo>
                    <a:cubicBezTo>
                      <a:pt x="715844" y="880685"/>
                      <a:pt x="888290" y="708239"/>
                      <a:pt x="888290" y="495516"/>
                    </a:cubicBezTo>
                    <a:lnTo>
                      <a:pt x="888290" y="294042"/>
                    </a:lnTo>
                    <a:cubicBezTo>
                      <a:pt x="888290" y="192590"/>
                      <a:pt x="806047" y="110347"/>
                      <a:pt x="704595" y="110347"/>
                    </a:cubicBezTo>
                    <a:lnTo>
                      <a:pt x="496469" y="110347"/>
                    </a:lnTo>
                    <a:cubicBezTo>
                      <a:pt x="283746" y="110347"/>
                      <a:pt x="111300" y="282793"/>
                      <a:pt x="111300" y="495516"/>
                    </a:cubicBezTo>
                    <a:lnTo>
                      <a:pt x="111300" y="696990"/>
                    </a:lnTo>
                    <a:cubicBezTo>
                      <a:pt x="111300" y="798442"/>
                      <a:pt x="193543" y="880685"/>
                      <a:pt x="294995" y="880685"/>
                    </a:cubicBezTo>
                    <a:close/>
                    <a:moveTo>
                      <a:pt x="504074" y="991032"/>
                    </a:moveTo>
                    <a:lnTo>
                      <a:pt x="236321" y="991032"/>
                    </a:lnTo>
                    <a:cubicBezTo>
                      <a:pt x="105805" y="991032"/>
                      <a:pt x="0" y="885227"/>
                      <a:pt x="0" y="754711"/>
                    </a:cubicBezTo>
                    <a:lnTo>
                      <a:pt x="0" y="495516"/>
                    </a:lnTo>
                    <a:cubicBezTo>
                      <a:pt x="0" y="221850"/>
                      <a:pt x="221850" y="0"/>
                      <a:pt x="495516" y="0"/>
                    </a:cubicBezTo>
                    <a:lnTo>
                      <a:pt x="763269" y="0"/>
                    </a:lnTo>
                    <a:cubicBezTo>
                      <a:pt x="893785" y="0"/>
                      <a:pt x="999590" y="105805"/>
                      <a:pt x="999590" y="236321"/>
                    </a:cubicBezTo>
                    <a:lnTo>
                      <a:pt x="999590" y="495516"/>
                    </a:lnTo>
                    <a:cubicBezTo>
                      <a:pt x="999590" y="769182"/>
                      <a:pt x="777740" y="991032"/>
                      <a:pt x="504074" y="99103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 cmpd="sng" algn="ctr">
                <a:solidFill>
                  <a:schemeClr val="accent4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7">
                  <a:solidFill>
                    <a:schemeClr val="bg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</p:grpSp>
      <p:sp>
        <p:nvSpPr>
          <p:cNvPr id="18" name="TextBox 37"/>
          <p:cNvSpPr txBox="1"/>
          <p:nvPr/>
        </p:nvSpPr>
        <p:spPr>
          <a:xfrm>
            <a:off x="1538526" y="4274045"/>
            <a:ext cx="2246986" cy="398204"/>
          </a:xfrm>
          <a:prstGeom prst="rect">
            <a:avLst/>
          </a:prstGeom>
          <a:noFill/>
        </p:spPr>
        <p:txBody>
          <a:bodyPr wrap="none" lIns="0" tIns="0" rIns="480000" bIns="0" anchor="b" anchorCtr="0">
            <a:norm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Source Han Sans TC"/>
                <a:ea typeface="Source Han Sans TC"/>
                <a:sym typeface="Source Han Serif SC" panose="02020400000000000000" pitchFamily="18" charset="-122"/>
              </a:rPr>
              <a:t>持續豐富網頁內容</a:t>
            </a:r>
            <a:endParaRPr lang="en-US" altLang="zh-TW" sz="2000" b="1" dirty="0">
              <a:solidFill>
                <a:schemeClr val="bg1"/>
              </a:solidFill>
              <a:latin typeface="Source Han Sans TC"/>
              <a:ea typeface="Source Han Sans TC"/>
              <a:sym typeface="Source Han Serif SC" panose="02020400000000000000" pitchFamily="18" charset="-122"/>
            </a:endParaRPr>
          </a:p>
        </p:txBody>
      </p:sp>
      <p:sp>
        <p:nvSpPr>
          <p:cNvPr id="16" name="TextBox 40"/>
          <p:cNvSpPr txBox="1"/>
          <p:nvPr/>
        </p:nvSpPr>
        <p:spPr>
          <a:xfrm>
            <a:off x="7621315" y="4306650"/>
            <a:ext cx="3812875" cy="510943"/>
          </a:xfrm>
          <a:prstGeom prst="rect">
            <a:avLst/>
          </a:prstGeom>
          <a:noFill/>
        </p:spPr>
        <p:txBody>
          <a:bodyPr wrap="none" lIns="480000" tIns="0" rIns="0" bIns="0" anchor="b" anchorCtr="0">
            <a:norm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Source Han Sans TC"/>
                <a:ea typeface="Source Han Sans TC"/>
                <a:sym typeface="Source Han Serif SC" panose="02020400000000000000" pitchFamily="18" charset="-122"/>
              </a:rPr>
              <a:t>增加圖片輸出的客製化程度</a:t>
            </a:r>
            <a:endParaRPr lang="zh-TW" altLang="zh-TW" sz="2000" b="1" dirty="0">
              <a:solidFill>
                <a:schemeClr val="bg1"/>
              </a:solidFill>
              <a:latin typeface="Source Han Sans TC"/>
              <a:ea typeface="Source Han Sans TC"/>
              <a:sym typeface="Source Han Serif SC" panose="02020400000000000000" pitchFamily="18" charset="-122"/>
            </a:endParaRPr>
          </a:p>
        </p:txBody>
      </p:sp>
      <p:sp>
        <p:nvSpPr>
          <p:cNvPr id="14" name="TextBox 43"/>
          <p:cNvSpPr txBox="1"/>
          <p:nvPr/>
        </p:nvSpPr>
        <p:spPr>
          <a:xfrm>
            <a:off x="1492805" y="1889835"/>
            <a:ext cx="2530362" cy="388226"/>
          </a:xfrm>
          <a:prstGeom prst="rect">
            <a:avLst/>
          </a:prstGeom>
          <a:noFill/>
        </p:spPr>
        <p:txBody>
          <a:bodyPr wrap="none" lIns="0" tIns="0" rIns="480000" bIns="0" anchor="b" anchorCtr="0">
            <a:normAutofit/>
          </a:bodyPr>
          <a:lstStyle/>
          <a:p>
            <a:pPr algn="r"/>
            <a:r>
              <a:rPr lang="zh-TW" altLang="en-US" sz="2000" b="1" dirty="0">
                <a:solidFill>
                  <a:schemeClr val="bg1"/>
                </a:solidFill>
                <a:latin typeface="Source Han Sans TC"/>
                <a:ea typeface="Source Han Sans TC"/>
                <a:sym typeface="Source Han Serif SC" panose="02020400000000000000" pitchFamily="18" charset="-122"/>
              </a:rPr>
              <a:t>建立中英文介面</a:t>
            </a:r>
            <a:endParaRPr lang="zh-TW" altLang="zh-TW" sz="2000" b="1" dirty="0">
              <a:solidFill>
                <a:schemeClr val="bg1"/>
              </a:solidFill>
              <a:latin typeface="Source Han Sans TC"/>
              <a:ea typeface="Source Han Sans TC"/>
              <a:sym typeface="Source Han Serif SC" panose="02020400000000000000" pitchFamily="18" charset="-122"/>
            </a:endParaRPr>
          </a:p>
        </p:txBody>
      </p:sp>
      <p:sp>
        <p:nvSpPr>
          <p:cNvPr id="12" name="TextBox 46"/>
          <p:cNvSpPr txBox="1"/>
          <p:nvPr/>
        </p:nvSpPr>
        <p:spPr>
          <a:xfrm>
            <a:off x="7621315" y="1910087"/>
            <a:ext cx="3322315" cy="388226"/>
          </a:xfrm>
          <a:prstGeom prst="rect">
            <a:avLst/>
          </a:prstGeom>
          <a:noFill/>
        </p:spPr>
        <p:txBody>
          <a:bodyPr wrap="none" lIns="480000" tIns="0" rIns="0" bIns="0" anchor="b" anchorCtr="0">
            <a:norm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Source Han Sans TC"/>
                <a:ea typeface="Source Han Sans TC"/>
                <a:sym typeface="Source Han Serif SC" panose="02020400000000000000" pitchFamily="18" charset="-122"/>
              </a:rPr>
              <a:t>將網頁上傳至公開網站</a:t>
            </a:r>
            <a:endParaRPr lang="zh-TW" altLang="zh-TW" sz="2000" b="1" dirty="0">
              <a:solidFill>
                <a:schemeClr val="bg1"/>
              </a:solidFill>
              <a:latin typeface="Source Han Sans TC"/>
              <a:ea typeface="Source Han Sans TC"/>
              <a:sym typeface="Source Han Serif SC" panose="02020400000000000000" pitchFamily="18" charset="-12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4D31FE5-5EC6-4B78-A1FD-CC8372FB4689}"/>
              </a:ext>
            </a:extLst>
          </p:cNvPr>
          <p:cNvGrpSpPr/>
          <p:nvPr/>
        </p:nvGrpSpPr>
        <p:grpSpPr>
          <a:xfrm>
            <a:off x="840658" y="341631"/>
            <a:ext cx="10510685" cy="365760"/>
            <a:chOff x="840658" y="341631"/>
            <a:chExt cx="10510685" cy="365760"/>
          </a:xfrm>
        </p:grpSpPr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8D7A0586-0BE6-47C7-9E0A-FE7F3CC8B606}"/>
                </a:ext>
              </a:extLst>
            </p:cNvPr>
            <p:cNvSpPr txBox="1"/>
            <p:nvPr/>
          </p:nvSpPr>
          <p:spPr>
            <a:xfrm>
              <a:off x="4079777" y="341631"/>
              <a:ext cx="3744178" cy="3657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rmAutofit fontScale="92500"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ans TC"/>
                  <a:ea typeface="Source Han Sans TC"/>
                  <a:cs typeface="+mn-ea"/>
                  <a:sym typeface="Source Han Serif SC" panose="02020400000000000000" pitchFamily="18" charset="-122"/>
                </a:rPr>
                <a:t>未來展望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DDD29DA6-9D5D-478F-AE61-EDB1520355E0}"/>
                </a:ext>
              </a:extLst>
            </p:cNvPr>
            <p:cNvGrpSpPr/>
            <p:nvPr/>
          </p:nvGrpSpPr>
          <p:grpSpPr>
            <a:xfrm>
              <a:off x="840658" y="561638"/>
              <a:ext cx="10510685" cy="0"/>
              <a:chOff x="1028775" y="591989"/>
              <a:chExt cx="11086097" cy="0"/>
            </a:xfrm>
          </p:grpSpPr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71C1291E-28F1-40B3-9D9E-BBB8D461E734}"/>
                  </a:ext>
                </a:extLst>
              </p:cNvPr>
              <p:cNvCxnSpPr/>
              <p:nvPr/>
            </p:nvCxnSpPr>
            <p:spPr>
              <a:xfrm>
                <a:off x="1028775" y="591989"/>
                <a:ext cx="3504197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0EE6C0B-00BA-470C-9C59-4A4ED6E12742}"/>
                  </a:ext>
                </a:extLst>
              </p:cNvPr>
              <p:cNvCxnSpPr/>
              <p:nvPr/>
            </p:nvCxnSpPr>
            <p:spPr>
              <a:xfrm>
                <a:off x="8610675" y="591989"/>
                <a:ext cx="3504197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8CF60762-5E1F-0FFB-0F89-7CEF8542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399" y="2272882"/>
            <a:ext cx="587829" cy="58782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751D5D2-ABD3-F926-6C47-991753C54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389" y="2256472"/>
            <a:ext cx="565470" cy="56547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CA1C016-11CA-FFFB-40EF-5D9F517E9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767" y="4073535"/>
            <a:ext cx="598714" cy="598714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8CEACE66-C7E7-CB50-AB57-0E3942B19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335" y="4116926"/>
            <a:ext cx="622894" cy="6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880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83B6EFB-9045-4EDD-903B-7E87FC2F04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667001" y="-2667001"/>
            <a:ext cx="6858001" cy="12191999"/>
          </a:xfrm>
          <a:prstGeom prst="rect">
            <a:avLst/>
          </a:prstGeom>
          <a:ln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7A242BB-F75A-413C-B809-1F038158418E}"/>
              </a:ext>
            </a:extLst>
          </p:cNvPr>
          <p:cNvSpPr/>
          <p:nvPr/>
        </p:nvSpPr>
        <p:spPr>
          <a:xfrm>
            <a:off x="341087" y="326571"/>
            <a:ext cx="11509828" cy="6233886"/>
          </a:xfrm>
          <a:prstGeom prst="rect">
            <a:avLst/>
          </a:prstGeom>
          <a:noFill/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FA340A0-6E96-4662-B00D-C66F2E2F1A6D}"/>
              </a:ext>
            </a:extLst>
          </p:cNvPr>
          <p:cNvGrpSpPr/>
          <p:nvPr/>
        </p:nvGrpSpPr>
        <p:grpSpPr>
          <a:xfrm>
            <a:off x="2042858" y="2769600"/>
            <a:ext cx="8106283" cy="1019501"/>
            <a:chOff x="2217250" y="2991819"/>
            <a:chExt cx="7761966" cy="1019501"/>
          </a:xfrm>
        </p:grpSpPr>
        <p:sp>
          <p:nvSpPr>
            <p:cNvPr id="29" name="TextBox 1">
              <a:extLst>
                <a:ext uri="{FF2B5EF4-FFF2-40B4-BE49-F238E27FC236}">
                  <a16:creationId xmlns:a16="http://schemas.microsoft.com/office/drawing/2014/main" id="{CDB8D518-8F46-4F8F-ACD7-FE64B6E37AB5}"/>
                </a:ext>
              </a:extLst>
            </p:cNvPr>
            <p:cNvSpPr txBox="1"/>
            <p:nvPr/>
          </p:nvSpPr>
          <p:spPr>
            <a:xfrm>
              <a:off x="4015924" y="2991819"/>
              <a:ext cx="4409817" cy="101950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lvl="0" algn="ctr">
                <a:defRPr/>
              </a:pPr>
              <a:r>
                <a:rPr lang="zh-TW" altLang="en-US" sz="6000" b="1" dirty="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感謝聆聽</a:t>
              </a:r>
              <a:endPara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E69AC71-1486-4BBA-A5D5-A51AE61630B1}"/>
                </a:ext>
              </a:extLst>
            </p:cNvPr>
            <p:cNvGrpSpPr/>
            <p:nvPr/>
          </p:nvGrpSpPr>
          <p:grpSpPr>
            <a:xfrm>
              <a:off x="2217250" y="3243675"/>
              <a:ext cx="444075" cy="515793"/>
              <a:chOff x="2191850" y="3065875"/>
              <a:chExt cx="444075" cy="515793"/>
            </a:xfrm>
            <a:solidFill>
              <a:schemeClr val="bg1"/>
            </a:solidFill>
          </p:grpSpPr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D4F8F052-FD1A-41B1-AFAD-60E125893071}"/>
                  </a:ext>
                </a:extLst>
              </p:cNvPr>
              <p:cNvSpPr/>
              <p:nvPr/>
            </p:nvSpPr>
            <p:spPr>
              <a:xfrm rot="5400000">
                <a:off x="2255431" y="3201172"/>
                <a:ext cx="515791" cy="2451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3" name="等腰三角形 32">
                <a:extLst>
                  <a:ext uri="{FF2B5EF4-FFF2-40B4-BE49-F238E27FC236}">
                    <a16:creationId xmlns:a16="http://schemas.microsoft.com/office/drawing/2014/main" id="{F1A2B6A9-A1C0-42D3-880D-DF8CC091B6BE}"/>
                  </a:ext>
                </a:extLst>
              </p:cNvPr>
              <p:cNvSpPr/>
              <p:nvPr/>
            </p:nvSpPr>
            <p:spPr>
              <a:xfrm rot="5400000">
                <a:off x="2056553" y="3201173"/>
                <a:ext cx="515792" cy="2451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A7C7531C-F09B-4370-92CE-014E2B45BABC}"/>
                </a:ext>
              </a:extLst>
            </p:cNvPr>
            <p:cNvGrpSpPr/>
            <p:nvPr/>
          </p:nvGrpSpPr>
          <p:grpSpPr>
            <a:xfrm flipH="1">
              <a:off x="9548123" y="3243675"/>
              <a:ext cx="431093" cy="515792"/>
              <a:chOff x="2609610" y="3069580"/>
              <a:chExt cx="486959" cy="515792"/>
            </a:xfrm>
            <a:solidFill>
              <a:schemeClr val="bg1"/>
            </a:solidFill>
          </p:grpSpPr>
          <p:sp>
            <p:nvSpPr>
              <p:cNvPr id="36" name="等腰三角形 35">
                <a:extLst>
                  <a:ext uri="{FF2B5EF4-FFF2-40B4-BE49-F238E27FC236}">
                    <a16:creationId xmlns:a16="http://schemas.microsoft.com/office/drawing/2014/main" id="{2D01EC11-68A6-489F-AD18-FFEF0A42EEFD}"/>
                  </a:ext>
                </a:extLst>
              </p:cNvPr>
              <p:cNvSpPr/>
              <p:nvPr/>
            </p:nvSpPr>
            <p:spPr>
              <a:xfrm rot="5400000">
                <a:off x="2716075" y="3204878"/>
                <a:ext cx="515791" cy="245196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7" name="等腰三角形 36">
                <a:extLst>
                  <a:ext uri="{FF2B5EF4-FFF2-40B4-BE49-F238E27FC236}">
                    <a16:creationId xmlns:a16="http://schemas.microsoft.com/office/drawing/2014/main" id="{93C90C90-616B-4D95-988B-EA61ECF13083}"/>
                  </a:ext>
                </a:extLst>
              </p:cNvPr>
              <p:cNvSpPr/>
              <p:nvPr/>
            </p:nvSpPr>
            <p:spPr>
              <a:xfrm rot="5400000">
                <a:off x="2474313" y="3204877"/>
                <a:ext cx="515792" cy="245198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</p:grpSp>
      <p:pic>
        <p:nvPicPr>
          <p:cNvPr id="38" name="纯音乐 - 爱的协奏曲 - concerto pour unr j">
            <a:hlinkClick r:id="" action="ppaction://media"/>
            <a:extLst>
              <a:ext uri="{FF2B5EF4-FFF2-40B4-BE49-F238E27FC236}">
                <a16:creationId xmlns:a16="http://schemas.microsoft.com/office/drawing/2014/main" id="{0F1F6387-4164-41D1-B902-ACDA1238EF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6923" y="-7981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304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83B6EFB-9045-4EDD-903B-7E87FC2F04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667001" y="-2667001"/>
            <a:ext cx="6858001" cy="12191999"/>
          </a:xfrm>
          <a:prstGeom prst="rect">
            <a:avLst/>
          </a:prstGeom>
          <a:ln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7A242BB-F75A-413C-B809-1F038158418E}"/>
              </a:ext>
            </a:extLst>
          </p:cNvPr>
          <p:cNvSpPr/>
          <p:nvPr/>
        </p:nvSpPr>
        <p:spPr>
          <a:xfrm>
            <a:off x="341087" y="326571"/>
            <a:ext cx="11509828" cy="6233886"/>
          </a:xfrm>
          <a:prstGeom prst="rect">
            <a:avLst/>
          </a:prstGeom>
          <a:noFill/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FA340A0-6E96-4662-B00D-C66F2E2F1A6D}"/>
              </a:ext>
            </a:extLst>
          </p:cNvPr>
          <p:cNvGrpSpPr/>
          <p:nvPr/>
        </p:nvGrpSpPr>
        <p:grpSpPr>
          <a:xfrm>
            <a:off x="2042858" y="2769600"/>
            <a:ext cx="8106283" cy="1019501"/>
            <a:chOff x="2217250" y="2991819"/>
            <a:chExt cx="7761966" cy="1019501"/>
          </a:xfrm>
        </p:grpSpPr>
        <p:sp>
          <p:nvSpPr>
            <p:cNvPr id="29" name="TextBox 1">
              <a:extLst>
                <a:ext uri="{FF2B5EF4-FFF2-40B4-BE49-F238E27FC236}">
                  <a16:creationId xmlns:a16="http://schemas.microsoft.com/office/drawing/2014/main" id="{CDB8D518-8F46-4F8F-ACD7-FE64B6E37AB5}"/>
                </a:ext>
              </a:extLst>
            </p:cNvPr>
            <p:cNvSpPr txBox="1"/>
            <p:nvPr/>
          </p:nvSpPr>
          <p:spPr>
            <a:xfrm>
              <a:off x="4015924" y="2991819"/>
              <a:ext cx="4409817" cy="101950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lvl="0" algn="ctr">
                <a:defRPr/>
              </a:pPr>
              <a:r>
                <a:rPr lang="zh-TW" altLang="en-US" sz="6000" b="1" dirty="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成果展示</a:t>
              </a:r>
              <a:endPara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E69AC71-1486-4BBA-A5D5-A51AE61630B1}"/>
                </a:ext>
              </a:extLst>
            </p:cNvPr>
            <p:cNvGrpSpPr/>
            <p:nvPr/>
          </p:nvGrpSpPr>
          <p:grpSpPr>
            <a:xfrm>
              <a:off x="2217250" y="3243675"/>
              <a:ext cx="444075" cy="515793"/>
              <a:chOff x="2191850" y="3065875"/>
              <a:chExt cx="444075" cy="515793"/>
            </a:xfrm>
            <a:solidFill>
              <a:schemeClr val="bg1"/>
            </a:solidFill>
          </p:grpSpPr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D4F8F052-FD1A-41B1-AFAD-60E125893071}"/>
                  </a:ext>
                </a:extLst>
              </p:cNvPr>
              <p:cNvSpPr/>
              <p:nvPr/>
            </p:nvSpPr>
            <p:spPr>
              <a:xfrm rot="5400000">
                <a:off x="2255431" y="3201172"/>
                <a:ext cx="515791" cy="2451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3" name="等腰三角形 32">
                <a:extLst>
                  <a:ext uri="{FF2B5EF4-FFF2-40B4-BE49-F238E27FC236}">
                    <a16:creationId xmlns:a16="http://schemas.microsoft.com/office/drawing/2014/main" id="{F1A2B6A9-A1C0-42D3-880D-DF8CC091B6BE}"/>
                  </a:ext>
                </a:extLst>
              </p:cNvPr>
              <p:cNvSpPr/>
              <p:nvPr/>
            </p:nvSpPr>
            <p:spPr>
              <a:xfrm rot="5400000">
                <a:off x="2056553" y="3201173"/>
                <a:ext cx="515792" cy="245197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A7C7531C-F09B-4370-92CE-014E2B45BABC}"/>
                </a:ext>
              </a:extLst>
            </p:cNvPr>
            <p:cNvGrpSpPr/>
            <p:nvPr/>
          </p:nvGrpSpPr>
          <p:grpSpPr>
            <a:xfrm flipH="1">
              <a:off x="9548123" y="3243675"/>
              <a:ext cx="431093" cy="515792"/>
              <a:chOff x="2609610" y="3069580"/>
              <a:chExt cx="486959" cy="515792"/>
            </a:xfrm>
            <a:solidFill>
              <a:schemeClr val="bg1"/>
            </a:solidFill>
          </p:grpSpPr>
          <p:sp>
            <p:nvSpPr>
              <p:cNvPr id="36" name="等腰三角形 35">
                <a:extLst>
                  <a:ext uri="{FF2B5EF4-FFF2-40B4-BE49-F238E27FC236}">
                    <a16:creationId xmlns:a16="http://schemas.microsoft.com/office/drawing/2014/main" id="{2D01EC11-68A6-489F-AD18-FFEF0A42EEFD}"/>
                  </a:ext>
                </a:extLst>
              </p:cNvPr>
              <p:cNvSpPr/>
              <p:nvPr/>
            </p:nvSpPr>
            <p:spPr>
              <a:xfrm rot="5400000">
                <a:off x="2716075" y="3204878"/>
                <a:ext cx="515791" cy="245196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7" name="等腰三角形 36">
                <a:extLst>
                  <a:ext uri="{FF2B5EF4-FFF2-40B4-BE49-F238E27FC236}">
                    <a16:creationId xmlns:a16="http://schemas.microsoft.com/office/drawing/2014/main" id="{93C90C90-616B-4D95-988B-EA61ECF13083}"/>
                  </a:ext>
                </a:extLst>
              </p:cNvPr>
              <p:cNvSpPr/>
              <p:nvPr/>
            </p:nvSpPr>
            <p:spPr>
              <a:xfrm rot="5400000">
                <a:off x="2474313" y="3204877"/>
                <a:ext cx="515792" cy="245198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</p:grpSp>
      <p:pic>
        <p:nvPicPr>
          <p:cNvPr id="38" name="纯音乐 - 爱的协奏曲 - concerto pour unr j">
            <a:hlinkClick r:id="" action="ppaction://media"/>
            <a:extLst>
              <a:ext uri="{FF2B5EF4-FFF2-40B4-BE49-F238E27FC236}">
                <a16:creationId xmlns:a16="http://schemas.microsoft.com/office/drawing/2014/main" id="{0F1F6387-4164-41D1-B902-ACDA1238EF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6923" y="-7981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158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16BFB487-4E78-4E5A-913F-8F7A243B5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667001" y="-2667001"/>
            <a:ext cx="6858001" cy="12191999"/>
          </a:xfrm>
          <a:prstGeom prst="rect">
            <a:avLst/>
          </a:prstGeom>
          <a:ln>
            <a:noFill/>
          </a:ln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8B8283E9-2C5E-49B7-8CF9-1BBFD3A31B84}"/>
              </a:ext>
            </a:extLst>
          </p:cNvPr>
          <p:cNvGrpSpPr/>
          <p:nvPr/>
        </p:nvGrpSpPr>
        <p:grpSpPr>
          <a:xfrm>
            <a:off x="1354785" y="977326"/>
            <a:ext cx="10311062" cy="4903344"/>
            <a:chOff x="1382494" y="610671"/>
            <a:chExt cx="10311062" cy="4903344"/>
          </a:xfrm>
        </p:grpSpPr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A91D31BE-1B95-464C-875B-4DE89A706EEE}"/>
                </a:ext>
              </a:extLst>
            </p:cNvPr>
            <p:cNvSpPr txBox="1"/>
            <p:nvPr/>
          </p:nvSpPr>
          <p:spPr>
            <a:xfrm>
              <a:off x="8529731" y="3176131"/>
              <a:ext cx="3163825" cy="552592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3200" b="0" i="0" u="none" strike="noStrike" kern="1200" cap="none" spc="4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專題流程</a:t>
              </a:r>
              <a:endParaRPr kumimoji="0" lang="zh-TW" altLang="zh-TW" sz="3200" b="0" i="0" u="none" strike="noStrike" kern="120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TC"/>
                <a:ea typeface="Source Han Sans TC"/>
                <a:sym typeface="Source Han Serif SC" panose="02020400000000000000" pitchFamily="18" charset="-122"/>
              </a:endParaRPr>
            </a:p>
          </p:txBody>
        </p: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66DCF096-F907-4130-8667-06CECF7B58C6}"/>
                </a:ext>
              </a:extLst>
            </p:cNvPr>
            <p:cNvGrpSpPr/>
            <p:nvPr/>
          </p:nvGrpSpPr>
          <p:grpSpPr>
            <a:xfrm>
              <a:off x="7112185" y="2890850"/>
              <a:ext cx="1692275" cy="952500"/>
              <a:chOff x="-645476" y="2453974"/>
              <a:chExt cx="1692275" cy="952500"/>
            </a:xfrm>
          </p:grpSpPr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BA02B390-C8DF-4DE8-A1E1-A8B9CEEA1A1A}"/>
                  </a:ext>
                </a:extLst>
              </p:cNvPr>
              <p:cNvSpPr txBox="1"/>
              <p:nvPr/>
            </p:nvSpPr>
            <p:spPr>
              <a:xfrm>
                <a:off x="-645476" y="2645516"/>
                <a:ext cx="1692275" cy="646331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TW" altLang="zh-TW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ource Han Sans TC"/>
                    <a:ea typeface="Source Han Sans TC"/>
                    <a:sym typeface="Source Han Serif SC" panose="02020400000000000000" pitchFamily="18" charset="-122"/>
                  </a:rPr>
                  <a:t>02</a:t>
                </a: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157B8ABD-5BE1-42AD-83D1-1483708639CF}"/>
                  </a:ext>
                </a:extLst>
              </p:cNvPr>
              <p:cNvSpPr/>
              <p:nvPr/>
            </p:nvSpPr>
            <p:spPr>
              <a:xfrm>
                <a:off x="-275589" y="2453974"/>
                <a:ext cx="952500" cy="9525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BA3DDA3D-7FEC-401C-82F6-4E9A4DE417F9}"/>
                </a:ext>
              </a:extLst>
            </p:cNvPr>
            <p:cNvSpPr txBox="1"/>
            <p:nvPr/>
          </p:nvSpPr>
          <p:spPr>
            <a:xfrm>
              <a:off x="2832168" y="3179591"/>
              <a:ext cx="3520141" cy="57912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3200" b="0" i="0" u="none" strike="noStrike" kern="1200" cap="none" spc="4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專題介紹與動機</a:t>
              </a:r>
              <a:endParaRPr kumimoji="0" lang="zh-TW" altLang="zh-TW" sz="3200" b="0" i="0" u="none" strike="noStrike" kern="120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TC"/>
                <a:ea typeface="Source Han Sans TC"/>
                <a:sym typeface="Source Han Serif SC" panose="02020400000000000000" pitchFamily="18" charset="-122"/>
              </a:endParaRPr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DDB2E3C3-F5BF-4EA8-B204-B173485C99A8}"/>
                </a:ext>
              </a:extLst>
            </p:cNvPr>
            <p:cNvGrpSpPr/>
            <p:nvPr/>
          </p:nvGrpSpPr>
          <p:grpSpPr>
            <a:xfrm>
              <a:off x="1396377" y="2917378"/>
              <a:ext cx="1692275" cy="952500"/>
              <a:chOff x="-616448" y="2453974"/>
              <a:chExt cx="1692275" cy="952500"/>
            </a:xfrm>
          </p:grpSpPr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030BE07B-83F1-4A4F-91B4-4218FF8DF899}"/>
                  </a:ext>
                </a:extLst>
              </p:cNvPr>
              <p:cNvSpPr txBox="1"/>
              <p:nvPr/>
            </p:nvSpPr>
            <p:spPr>
              <a:xfrm>
                <a:off x="-616448" y="2645516"/>
                <a:ext cx="1692275" cy="646331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TW" altLang="zh-TW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ource Han Sans TC"/>
                    <a:ea typeface="Source Han Sans TC"/>
                    <a:sym typeface="Source Han Serif SC" panose="02020400000000000000" pitchFamily="18" charset="-122"/>
                  </a:rPr>
                  <a:t>01</a:t>
                </a: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ADFD29C-73C8-4963-B23A-61BE4A39802C}"/>
                  </a:ext>
                </a:extLst>
              </p:cNvPr>
              <p:cNvSpPr/>
              <p:nvPr/>
            </p:nvSpPr>
            <p:spPr>
              <a:xfrm>
                <a:off x="-275589" y="2453974"/>
                <a:ext cx="952500" cy="9525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A4CAD27-B2CD-4B4F-9C86-B6A79B3FBFDF}"/>
                </a:ext>
              </a:extLst>
            </p:cNvPr>
            <p:cNvSpPr txBox="1"/>
            <p:nvPr/>
          </p:nvSpPr>
          <p:spPr>
            <a:xfrm>
              <a:off x="2886853" y="4820191"/>
              <a:ext cx="3163825" cy="57912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3200" b="0" i="0" u="none" strike="noStrike" kern="1200" cap="none" spc="4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遇到的問題</a:t>
              </a:r>
              <a:endParaRPr kumimoji="0" lang="zh-TW" altLang="zh-TW" sz="3200" b="0" i="0" u="none" strike="noStrike" kern="120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TC"/>
                <a:ea typeface="Source Han Sans TC"/>
                <a:sym typeface="Source Han Serif SC" panose="02020400000000000000" pitchFamily="18" charset="-122"/>
              </a:endParaRPr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FA181002-9EF2-4D27-BB73-9689F8AC2681}"/>
                </a:ext>
              </a:extLst>
            </p:cNvPr>
            <p:cNvGrpSpPr/>
            <p:nvPr/>
          </p:nvGrpSpPr>
          <p:grpSpPr>
            <a:xfrm>
              <a:off x="1382494" y="4561515"/>
              <a:ext cx="1692275" cy="952500"/>
              <a:chOff x="-645476" y="2453974"/>
              <a:chExt cx="1692275" cy="952500"/>
            </a:xfrm>
          </p:grpSpPr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C5F2D840-9740-4502-8B8E-B7F2F868BDF5}"/>
                  </a:ext>
                </a:extLst>
              </p:cNvPr>
              <p:cNvSpPr txBox="1"/>
              <p:nvPr/>
            </p:nvSpPr>
            <p:spPr>
              <a:xfrm>
                <a:off x="-645476" y="2645516"/>
                <a:ext cx="1692275" cy="646331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TW" altLang="zh-TW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ource Han Sans TC"/>
                    <a:ea typeface="Source Han Sans TC"/>
                    <a:sym typeface="Source Han Serif SC" panose="02020400000000000000" pitchFamily="18" charset="-122"/>
                  </a:rPr>
                  <a:t>03</a:t>
                </a: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F573BCDC-C6FE-4A1C-9F7B-474EEB1FBCB1}"/>
                  </a:ext>
                </a:extLst>
              </p:cNvPr>
              <p:cNvSpPr/>
              <p:nvPr/>
            </p:nvSpPr>
            <p:spPr>
              <a:xfrm>
                <a:off x="-275589" y="2453974"/>
                <a:ext cx="952500" cy="9525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12DCD10-C0CE-4561-A7EE-0813193B8B49}"/>
                </a:ext>
              </a:extLst>
            </p:cNvPr>
            <p:cNvSpPr txBox="1"/>
            <p:nvPr/>
          </p:nvSpPr>
          <p:spPr>
            <a:xfrm>
              <a:off x="8529731" y="4820191"/>
              <a:ext cx="3163825" cy="57912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3200" b="0" i="0" u="none" strike="noStrike" kern="1200" cap="none" spc="4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未來展望</a:t>
              </a:r>
              <a:endParaRPr kumimoji="0" lang="zh-TW" altLang="zh-TW" sz="3200" b="0" i="0" u="none" strike="noStrike" kern="120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TC"/>
                <a:ea typeface="Source Han Sans TC"/>
                <a:sym typeface="Source Han Serif SC" panose="02020400000000000000" pitchFamily="18" charset="-122"/>
              </a:endParaRP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F03FD265-E4EB-4497-8C11-2B9EE33C5E8E}"/>
                </a:ext>
              </a:extLst>
            </p:cNvPr>
            <p:cNvGrpSpPr/>
            <p:nvPr/>
          </p:nvGrpSpPr>
          <p:grpSpPr>
            <a:xfrm>
              <a:off x="7117030" y="4546698"/>
              <a:ext cx="1692275" cy="952500"/>
              <a:chOff x="-601934" y="2453974"/>
              <a:chExt cx="1692275" cy="952500"/>
            </a:xfrm>
          </p:grpSpPr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52EAA7AA-2BC9-4D2D-A222-D1BED6320830}"/>
                  </a:ext>
                </a:extLst>
              </p:cNvPr>
              <p:cNvSpPr txBox="1"/>
              <p:nvPr/>
            </p:nvSpPr>
            <p:spPr>
              <a:xfrm>
                <a:off x="-601934" y="2645516"/>
                <a:ext cx="1692275" cy="646331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TW" altLang="zh-TW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ource Han Sans TC"/>
                    <a:ea typeface="Source Han Sans TC"/>
                    <a:sym typeface="Source Han Serif SC" panose="02020400000000000000" pitchFamily="18" charset="-122"/>
                  </a:rPr>
                  <a:t>04</a:t>
                </a: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562C4F72-1661-4E37-8AE5-0C74A4741635}"/>
                  </a:ext>
                </a:extLst>
              </p:cNvPr>
              <p:cNvSpPr/>
              <p:nvPr/>
            </p:nvSpPr>
            <p:spPr>
              <a:xfrm>
                <a:off x="-246561" y="2453974"/>
                <a:ext cx="952500" cy="9525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73F6810F-450C-4864-956E-63A5934EF8B9}"/>
                </a:ext>
              </a:extLst>
            </p:cNvPr>
            <p:cNvGrpSpPr/>
            <p:nvPr/>
          </p:nvGrpSpPr>
          <p:grpSpPr>
            <a:xfrm>
              <a:off x="3787254" y="610671"/>
              <a:ext cx="4406811" cy="1610966"/>
              <a:chOff x="3787254" y="610671"/>
              <a:chExt cx="4406811" cy="1610966"/>
            </a:xfrm>
          </p:grpSpPr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C2E3FCCE-A9EC-43D3-BB37-4E72387CA0C0}"/>
                  </a:ext>
                </a:extLst>
              </p:cNvPr>
              <p:cNvSpPr txBox="1"/>
              <p:nvPr/>
            </p:nvSpPr>
            <p:spPr>
              <a:xfrm>
                <a:off x="5102398" y="966667"/>
                <a:ext cx="1987202" cy="100584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TW" altLang="zh-TW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ource Han Sans TC"/>
                    <a:ea typeface="Source Han Sans TC"/>
                    <a:sym typeface="Source Han Serif SC" panose="02020400000000000000" pitchFamily="18" charset="-122"/>
                  </a:rPr>
                  <a:t>目錄</a:t>
                </a: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E40E9D81-BE02-4404-97F4-A3BA5B0A06AA}"/>
                  </a:ext>
                </a:extLst>
              </p:cNvPr>
              <p:cNvSpPr/>
              <p:nvPr/>
            </p:nvSpPr>
            <p:spPr>
              <a:xfrm>
                <a:off x="4505679" y="842382"/>
                <a:ext cx="3180641" cy="13014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47BE4E41-289D-43AF-9474-BFDFB18CB4AE}"/>
                  </a:ext>
                </a:extLst>
              </p:cNvPr>
              <p:cNvCxnSpPr/>
              <p:nvPr/>
            </p:nvCxnSpPr>
            <p:spPr>
              <a:xfrm flipH="1">
                <a:off x="7073488" y="1509644"/>
                <a:ext cx="711993" cy="71199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CFCF86EB-9D60-4B95-849A-B637281C92AC}"/>
                  </a:ext>
                </a:extLst>
              </p:cNvPr>
              <p:cNvCxnSpPr/>
              <p:nvPr/>
            </p:nvCxnSpPr>
            <p:spPr>
              <a:xfrm flipH="1">
                <a:off x="7482072" y="1396798"/>
                <a:ext cx="711993" cy="71199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A2D1FAF2-7ADF-498C-B440-D61D952F7F88}"/>
                  </a:ext>
                </a:extLst>
              </p:cNvPr>
              <p:cNvCxnSpPr/>
              <p:nvPr/>
            </p:nvCxnSpPr>
            <p:spPr>
              <a:xfrm flipH="1">
                <a:off x="3787254" y="723517"/>
                <a:ext cx="711993" cy="71199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B939D01F-1C92-49BB-BD31-12C61A0233DE}"/>
                  </a:ext>
                </a:extLst>
              </p:cNvPr>
              <p:cNvCxnSpPr/>
              <p:nvPr/>
            </p:nvCxnSpPr>
            <p:spPr>
              <a:xfrm flipH="1">
                <a:off x="4195838" y="610671"/>
                <a:ext cx="711993" cy="71199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67C13C31-1CD1-483A-8E49-121C11E3B39A}"/>
              </a:ext>
            </a:extLst>
          </p:cNvPr>
          <p:cNvSpPr/>
          <p:nvPr/>
        </p:nvSpPr>
        <p:spPr>
          <a:xfrm>
            <a:off x="341087" y="326571"/>
            <a:ext cx="11509828" cy="6233886"/>
          </a:xfrm>
          <a:prstGeom prst="rect">
            <a:avLst/>
          </a:prstGeom>
          <a:noFill/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4284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C42CE09-35A8-49EA-802D-F0CDFCA79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667001" y="-2667001"/>
            <a:ext cx="6858001" cy="12191999"/>
          </a:xfrm>
          <a:prstGeom prst="rect">
            <a:avLst/>
          </a:prstGeom>
          <a:ln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7A242BB-F75A-413C-B809-1F038158418E}"/>
              </a:ext>
            </a:extLst>
          </p:cNvPr>
          <p:cNvSpPr/>
          <p:nvPr/>
        </p:nvSpPr>
        <p:spPr>
          <a:xfrm>
            <a:off x="391886" y="326571"/>
            <a:ext cx="11509828" cy="6233886"/>
          </a:xfrm>
          <a:prstGeom prst="rect">
            <a:avLst/>
          </a:prstGeom>
          <a:noFill/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grpSp>
        <p:nvGrpSpPr>
          <p:cNvPr id="6" name="组合 1">
            <a:extLst>
              <a:ext uri="{FF2B5EF4-FFF2-40B4-BE49-F238E27FC236}">
                <a16:creationId xmlns:a16="http://schemas.microsoft.com/office/drawing/2014/main" id="{E8160163-0CC1-CBE7-C116-4ADB3A666DC2}"/>
              </a:ext>
            </a:extLst>
          </p:cNvPr>
          <p:cNvGrpSpPr/>
          <p:nvPr/>
        </p:nvGrpSpPr>
        <p:grpSpPr>
          <a:xfrm>
            <a:off x="3420527" y="2587808"/>
            <a:ext cx="5582786" cy="1647084"/>
            <a:chOff x="3810422" y="2094640"/>
            <a:chExt cx="4355061" cy="1354531"/>
          </a:xfrm>
        </p:grpSpPr>
        <p:sp>
          <p:nvSpPr>
            <p:cNvPr id="7" name="文本框 29">
              <a:extLst>
                <a:ext uri="{FF2B5EF4-FFF2-40B4-BE49-F238E27FC236}">
                  <a16:creationId xmlns:a16="http://schemas.microsoft.com/office/drawing/2014/main" id="{F33F4DDE-086A-F9D3-E4D8-AC2DA647D544}"/>
                </a:ext>
              </a:extLst>
            </p:cNvPr>
            <p:cNvSpPr txBox="1"/>
            <p:nvPr/>
          </p:nvSpPr>
          <p:spPr>
            <a:xfrm>
              <a:off x="3810422" y="2741121"/>
              <a:ext cx="4355061" cy="708050"/>
            </a:xfrm>
            <a:prstGeom prst="rect">
              <a:avLst/>
            </a:prstGeom>
            <a:noFill/>
          </p:spPr>
          <p:txBody>
            <a:bodyPr wrap="non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TW" altLang="en-US" sz="5400" spc="400" dirty="0">
                  <a:solidFill>
                    <a:prstClr val="white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專題介紹與動機</a:t>
              </a:r>
              <a:endParaRPr kumimoji="0" lang="zh-TW" altLang="zh-TW" sz="5400" b="0" i="0" u="none" strike="noStrike" kern="120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TC"/>
                <a:ea typeface="Source Han Sans TC"/>
                <a:sym typeface="Source Han Serif SC" panose="02020400000000000000" pitchFamily="18" charset="-122"/>
              </a:endParaRPr>
            </a:p>
          </p:txBody>
        </p:sp>
        <p:sp>
          <p:nvSpPr>
            <p:cNvPr id="10" name="文本框 30">
              <a:extLst>
                <a:ext uri="{FF2B5EF4-FFF2-40B4-BE49-F238E27FC236}">
                  <a16:creationId xmlns:a16="http://schemas.microsoft.com/office/drawing/2014/main" id="{ECAB4BF9-9405-D29B-91A3-CBB16768F11E}"/>
                </a:ext>
              </a:extLst>
            </p:cNvPr>
            <p:cNvSpPr txBox="1"/>
            <p:nvPr/>
          </p:nvSpPr>
          <p:spPr>
            <a:xfrm>
              <a:off x="5102946" y="2094640"/>
              <a:ext cx="1770013" cy="646481"/>
            </a:xfrm>
            <a:prstGeom prst="rect">
              <a:avLst/>
            </a:prstGeom>
            <a:noFill/>
          </p:spPr>
          <p:txBody>
            <a:bodyPr wrap="none" rtlCol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zh-TW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PART 0</a:t>
              </a:r>
              <a:r>
                <a:rPr kumimoji="0" lang="en-US" altLang="zh-TW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1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4593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/>
          <p:nvPr/>
        </p:nvSpPr>
        <p:spPr>
          <a:xfrm>
            <a:off x="4386495" y="2307774"/>
            <a:ext cx="3546285" cy="3465012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40658" y="2304927"/>
            <a:ext cx="3546285" cy="3467859"/>
            <a:chOff x="2958" y="6070"/>
            <a:chExt cx="7907" cy="3566"/>
          </a:xfrm>
        </p:grpSpPr>
        <p:sp>
          <p:nvSpPr>
            <p:cNvPr id="3" name="Rectangle 3"/>
            <p:cNvSpPr/>
            <p:nvPr/>
          </p:nvSpPr>
          <p:spPr>
            <a:xfrm>
              <a:off x="2958" y="6070"/>
              <a:ext cx="7907" cy="3566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423" y="6215"/>
              <a:ext cx="4976" cy="68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後端星空圖片輸出</a:t>
              </a:r>
              <a:endParaRPr kumimoji="0" lang="zh-TW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ource Han Sans TC"/>
                <a:ea typeface="Source Han Sans TC"/>
                <a:sym typeface="Source Han Serif SC" panose="02020400000000000000" pitchFamily="18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251" y="7046"/>
              <a:ext cx="7371" cy="1323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24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取得網頁表單中使用者填寫的資訊，將資訊帶入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python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星空圖片生成函數，產生客製化的星空圖片，</a:t>
              </a:r>
              <a:r>
                <a:rPr lang="zh-TW" altLang="en-US" sz="1400" dirty="0">
                  <a:solidFill>
                    <a:schemeClr val="accent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並將產生之圖片存在後台備用</a:t>
              </a:r>
              <a:endParaRPr kumimoji="0" lang="zh-TW" altLang="zh-TW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ource Han Sans TC"/>
                <a:ea typeface="Source Han Sans TC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1315102" y="1534780"/>
            <a:ext cx="2619820" cy="53598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ource Han Sans TC"/>
                <a:ea typeface="Source Han Sans TC"/>
                <a:sym typeface="Source Han Serif SC" panose="02020400000000000000" pitchFamily="18" charset="-122"/>
              </a:rPr>
              <a:t>Python</a:t>
            </a:r>
            <a:endParaRPr kumimoji="0" lang="zh-TW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ource Han Sans TC"/>
              <a:ea typeface="Source Han Sans TC"/>
              <a:sym typeface="Source Han Serif SC" panose="02020400000000000000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19506" y="1534788"/>
            <a:ext cx="3921843" cy="5359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ource Han Sans TC"/>
                <a:ea typeface="Source Han Sans TC"/>
                <a:sym typeface="Source Han Serif SC" panose="02020400000000000000" pitchFamily="18" charset="-122"/>
              </a:rPr>
              <a:t>HTML/CSS</a:t>
            </a:r>
            <a:r>
              <a:rPr lang="en-US" altLang="zh-TW" sz="2800" b="1" dirty="0">
                <a:solidFill>
                  <a:schemeClr val="accent1"/>
                </a:solidFill>
                <a:latin typeface="Source Han Sans TC"/>
                <a:ea typeface="Source Han Sans TC"/>
                <a:sym typeface="Source Han Serif SC" panose="02020400000000000000" pitchFamily="18" charset="-122"/>
              </a:rPr>
              <a:t>/</a:t>
            </a:r>
            <a:r>
              <a:rPr kumimoji="0" lang="en-US" altLang="zh-TW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ource Han Sans TC"/>
                <a:ea typeface="Source Han Sans TC"/>
                <a:sym typeface="Source Han Serif SC" panose="02020400000000000000" pitchFamily="18" charset="-122"/>
              </a:rPr>
              <a:t>Javascript</a:t>
            </a:r>
            <a:endParaRPr kumimoji="0" lang="zh-TW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ource Han Sans TC"/>
              <a:ea typeface="Source Han Sans TC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8A38030-B569-4F18-AD57-9C1A5BC091AD}"/>
              </a:ext>
            </a:extLst>
          </p:cNvPr>
          <p:cNvGrpSpPr/>
          <p:nvPr/>
        </p:nvGrpSpPr>
        <p:grpSpPr>
          <a:xfrm>
            <a:off x="840658" y="341631"/>
            <a:ext cx="10510685" cy="365760"/>
            <a:chOff x="840658" y="341631"/>
            <a:chExt cx="10510685" cy="365760"/>
          </a:xfrm>
        </p:grpSpPr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EC92696F-2394-49B1-9B74-ABBB6978B960}"/>
                </a:ext>
              </a:extLst>
            </p:cNvPr>
            <p:cNvSpPr txBox="1"/>
            <p:nvPr/>
          </p:nvSpPr>
          <p:spPr>
            <a:xfrm>
              <a:off x="4079777" y="341631"/>
              <a:ext cx="3744178" cy="3657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rmAutofit fontScale="92500"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ans TC"/>
                  <a:ea typeface="Source Han Sans TC"/>
                  <a:cs typeface="+mn-ea"/>
                  <a:sym typeface="Source Han Serif SC" panose="02020400000000000000" pitchFamily="18" charset="-122"/>
                </a:rPr>
                <a:t>專題介紹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487D05F-8A89-4074-8FC9-C016E6AD1098}"/>
                </a:ext>
              </a:extLst>
            </p:cNvPr>
            <p:cNvGrpSpPr/>
            <p:nvPr/>
          </p:nvGrpSpPr>
          <p:grpSpPr>
            <a:xfrm>
              <a:off x="840658" y="561638"/>
              <a:ext cx="10510685" cy="0"/>
              <a:chOff x="1028775" y="591989"/>
              <a:chExt cx="11086097" cy="0"/>
            </a:xfrm>
          </p:grpSpPr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F8E9ED04-E5C5-4763-A52D-3DF05744FF60}"/>
                  </a:ext>
                </a:extLst>
              </p:cNvPr>
              <p:cNvCxnSpPr/>
              <p:nvPr/>
            </p:nvCxnSpPr>
            <p:spPr>
              <a:xfrm>
                <a:off x="1028775" y="591989"/>
                <a:ext cx="3504197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C2B5EA1D-2BDF-4EE1-B5F0-B3384E1B415C}"/>
                  </a:ext>
                </a:extLst>
              </p:cNvPr>
              <p:cNvCxnSpPr/>
              <p:nvPr/>
            </p:nvCxnSpPr>
            <p:spPr>
              <a:xfrm>
                <a:off x="8610675" y="591989"/>
                <a:ext cx="3504197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8902754-C092-B2E8-24DE-E0CF83BEBB40}"/>
              </a:ext>
            </a:extLst>
          </p:cNvPr>
          <p:cNvSpPr/>
          <p:nvPr/>
        </p:nvSpPr>
        <p:spPr>
          <a:xfrm>
            <a:off x="4742706" y="2491151"/>
            <a:ext cx="2418320" cy="6671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TC"/>
                <a:ea typeface="Source Han Sans TC"/>
                <a:sym typeface="Source Han Serif SC" panose="02020400000000000000" pitchFamily="18" charset="-122"/>
              </a:rPr>
              <a:t>前端網頁呈現</a:t>
            </a:r>
            <a:endParaRPr kumimoji="0" lang="zh-TW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TC"/>
              <a:ea typeface="Source Han Sans TC"/>
              <a:sym typeface="Source Han Serif SC" panose="02020400000000000000" pitchFamily="18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75BAC5-7A47-BD08-F995-2DD05071BFF8}"/>
              </a:ext>
            </a:extLst>
          </p:cNvPr>
          <p:cNvSpPr txBox="1"/>
          <p:nvPr/>
        </p:nvSpPr>
        <p:spPr>
          <a:xfrm>
            <a:off x="4162973" y="1510382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/>
              <a:t>+</a:t>
            </a:r>
            <a:endParaRPr lang="zh-TW" altLang="en-US" sz="32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6F708C4-A5AE-3356-39ED-CBEBF676850D}"/>
              </a:ext>
            </a:extLst>
          </p:cNvPr>
          <p:cNvSpPr/>
          <p:nvPr/>
        </p:nvSpPr>
        <p:spPr>
          <a:xfrm>
            <a:off x="4543435" y="3192240"/>
            <a:ext cx="3232404" cy="1286589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2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TC"/>
                <a:ea typeface="Source Han Sans TC"/>
                <a:sym typeface="Source Han Serif SC" panose="02020400000000000000" pitchFamily="18" charset="-122"/>
              </a:rPr>
              <a:t>在網頁上建立表單，讓使用者自行輸入地點、時間，客製化產生指定位置的星空圖，並將產生的圖片由後台調出，在網頁上呈現</a:t>
            </a:r>
            <a:endParaRPr kumimoji="0" lang="zh-TW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TC"/>
              <a:ea typeface="Source Han Sans TC"/>
              <a:sym typeface="Source Han Serif SC" panose="02020400000000000000" pitchFamily="18" charset="-122"/>
            </a:endParaRPr>
          </a:p>
        </p:txBody>
      </p:sp>
      <p:grpSp>
        <p:nvGrpSpPr>
          <p:cNvPr id="9" name="组合 1">
            <a:extLst>
              <a:ext uri="{FF2B5EF4-FFF2-40B4-BE49-F238E27FC236}">
                <a16:creationId xmlns:a16="http://schemas.microsoft.com/office/drawing/2014/main" id="{AEB58B41-CEFD-BA01-4A47-37244797E1CE}"/>
              </a:ext>
            </a:extLst>
          </p:cNvPr>
          <p:cNvGrpSpPr/>
          <p:nvPr/>
        </p:nvGrpSpPr>
        <p:grpSpPr>
          <a:xfrm>
            <a:off x="7932333" y="2304927"/>
            <a:ext cx="3419010" cy="3467859"/>
            <a:chOff x="2958" y="6070"/>
            <a:chExt cx="7907" cy="3566"/>
          </a:xfrm>
        </p:grpSpPr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F25DCC95-E0DF-24AD-D0FA-4BB5713DB61C}"/>
                </a:ext>
              </a:extLst>
            </p:cNvPr>
            <p:cNvSpPr/>
            <p:nvPr/>
          </p:nvSpPr>
          <p:spPr>
            <a:xfrm>
              <a:off x="2958" y="6070"/>
              <a:ext cx="7907" cy="3566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309FBC6-9A67-F552-A47F-05B74D298A7E}"/>
                </a:ext>
              </a:extLst>
            </p:cNvPr>
            <p:cNvSpPr/>
            <p:nvPr/>
          </p:nvSpPr>
          <p:spPr>
            <a:xfrm>
              <a:off x="4423" y="6215"/>
              <a:ext cx="4976" cy="68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後端題庫抽題</a:t>
              </a:r>
              <a:endParaRPr kumimoji="0" lang="zh-TW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ource Han Sans TC"/>
                <a:ea typeface="Source Han Sans TC"/>
                <a:sym typeface="Source Han Serif SC" panose="02020400000000000000" pitchFamily="18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7E162E5-00FC-67FF-6F1B-01B70DD71F64}"/>
                </a:ext>
              </a:extLst>
            </p:cNvPr>
            <p:cNvSpPr/>
            <p:nvPr/>
          </p:nvSpPr>
          <p:spPr>
            <a:xfrm>
              <a:off x="3251" y="7046"/>
              <a:ext cx="7371" cy="1323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24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TW" altLang="en-US" sz="1400" dirty="0">
                  <a:solidFill>
                    <a:schemeClr val="accent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將題目資料存入</a:t>
              </a:r>
              <a:r>
                <a:rPr lang="en-US" altLang="zh-TW" sz="1400" dirty="0">
                  <a:solidFill>
                    <a:schemeClr val="accent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MySQL</a:t>
              </a:r>
              <a:r>
                <a:rPr lang="zh-TW" altLang="en-US" sz="1400" dirty="0">
                  <a:solidFill>
                    <a:schemeClr val="accent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中，當使用者在網頁中按下</a:t>
              </a:r>
              <a:r>
                <a:rPr lang="en-US" altLang="zh-TW" sz="1400" dirty="0">
                  <a:solidFill>
                    <a:schemeClr val="accent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”</a:t>
              </a:r>
              <a:r>
                <a:rPr lang="zh-TW" altLang="en-US" sz="1400" dirty="0">
                  <a:solidFill>
                    <a:schemeClr val="accent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開始測驗</a:t>
              </a:r>
              <a:r>
                <a:rPr lang="en-US" altLang="zh-TW" sz="1400" dirty="0">
                  <a:solidFill>
                    <a:schemeClr val="accent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”</a:t>
              </a:r>
              <a:r>
                <a:rPr lang="zh-TW" altLang="en-US" sz="1400" dirty="0">
                  <a:solidFill>
                    <a:schemeClr val="accent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，後台就會從資料庫隨機抽選五道題目，並渲染到前端</a:t>
              </a:r>
              <a:r>
                <a:rPr lang="en-US" altLang="zh-TW" sz="1400" dirty="0" err="1">
                  <a:solidFill>
                    <a:schemeClr val="accent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Javascript</a:t>
              </a:r>
              <a:r>
                <a:rPr lang="zh-TW" altLang="en-US" sz="1400" dirty="0">
                  <a:solidFill>
                    <a:schemeClr val="accent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上</a:t>
              </a:r>
              <a:endParaRPr kumimoji="0" lang="zh-TW" altLang="zh-TW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ource Han Sans TC"/>
                <a:ea typeface="Source Han Sans TC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6FD5014-C4C7-7C52-239F-F6C90331B61B}"/>
              </a:ext>
            </a:extLst>
          </p:cNvPr>
          <p:cNvSpPr txBox="1"/>
          <p:nvPr/>
        </p:nvSpPr>
        <p:spPr>
          <a:xfrm>
            <a:off x="7775839" y="1510382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/>
              <a:t>+</a:t>
            </a:r>
            <a:endParaRPr lang="zh-TW" altLang="en-US" sz="3200" b="1" dirty="0"/>
          </a:p>
        </p:txBody>
      </p:sp>
      <p:sp>
        <p:nvSpPr>
          <p:cNvPr id="19" name="文本框 55">
            <a:extLst>
              <a:ext uri="{FF2B5EF4-FFF2-40B4-BE49-F238E27FC236}">
                <a16:creationId xmlns:a16="http://schemas.microsoft.com/office/drawing/2014/main" id="{EA620E9F-E710-21F6-E4E9-94A6EC5CF474}"/>
              </a:ext>
            </a:extLst>
          </p:cNvPr>
          <p:cNvSpPr txBox="1"/>
          <p:nvPr/>
        </p:nvSpPr>
        <p:spPr>
          <a:xfrm>
            <a:off x="8331711" y="1534780"/>
            <a:ext cx="2619820" cy="53598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ource Han Sans TC"/>
                <a:ea typeface="Source Han Sans TC"/>
                <a:sym typeface="Source Han Serif SC" panose="02020400000000000000" pitchFamily="18" charset="-122"/>
              </a:rPr>
              <a:t>MySQL</a:t>
            </a:r>
            <a:endParaRPr kumimoji="0" lang="zh-TW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ource Han Sans TC"/>
              <a:ea typeface="Source Han Sans TC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61664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75107" y="2164198"/>
            <a:ext cx="4154795" cy="2529609"/>
            <a:chOff x="1256328" y="1623147"/>
            <a:chExt cx="3116096" cy="1897207"/>
          </a:xfrm>
        </p:grpSpPr>
        <p:sp>
          <p:nvSpPr>
            <p:cNvPr id="5" name="任意多边形: 形状 4"/>
            <p:cNvSpPr/>
            <p:nvPr/>
          </p:nvSpPr>
          <p:spPr>
            <a:xfrm flipH="1">
              <a:off x="2838867" y="1623147"/>
              <a:ext cx="1533557" cy="1897207"/>
            </a:xfrm>
            <a:custGeom>
              <a:avLst/>
              <a:gdLst>
                <a:gd name="connsiteX0" fmla="*/ 0 w 2044743"/>
                <a:gd name="connsiteY0" fmla="*/ 0 h 2529609"/>
                <a:gd name="connsiteX1" fmla="*/ 1428764 w 2044743"/>
                <a:gd name="connsiteY1" fmla="*/ 0 h 2529609"/>
                <a:gd name="connsiteX2" fmla="*/ 2044743 w 2044743"/>
                <a:gd name="connsiteY2" fmla="*/ 1264805 h 2529609"/>
                <a:gd name="connsiteX3" fmla="*/ 1428764 w 2044743"/>
                <a:gd name="connsiteY3" fmla="*/ 2529609 h 2529609"/>
                <a:gd name="connsiteX4" fmla="*/ 0 w 2044743"/>
                <a:gd name="connsiteY4" fmla="*/ 2529609 h 2529609"/>
                <a:gd name="connsiteX5" fmla="*/ 0 w 2044743"/>
                <a:gd name="connsiteY5" fmla="*/ 0 h 2529609"/>
                <a:gd name="connsiteX6" fmla="*/ 1741055 w 2044743"/>
                <a:gd name="connsiteY6" fmla="*/ 1158586 h 2529609"/>
                <a:gd name="connsiteX7" fmla="*/ 1634837 w 2044743"/>
                <a:gd name="connsiteY7" fmla="*/ 1264804 h 2529609"/>
                <a:gd name="connsiteX8" fmla="*/ 1741055 w 2044743"/>
                <a:gd name="connsiteY8" fmla="*/ 1371022 h 2529609"/>
                <a:gd name="connsiteX9" fmla="*/ 1847273 w 2044743"/>
                <a:gd name="connsiteY9" fmla="*/ 1264804 h 2529609"/>
                <a:gd name="connsiteX10" fmla="*/ 1741055 w 2044743"/>
                <a:gd name="connsiteY10" fmla="*/ 1158586 h 2529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44743" h="2529609">
                  <a:moveTo>
                    <a:pt x="0" y="0"/>
                  </a:moveTo>
                  <a:lnTo>
                    <a:pt x="1428764" y="0"/>
                  </a:lnTo>
                  <a:lnTo>
                    <a:pt x="2044743" y="1264805"/>
                  </a:lnTo>
                  <a:lnTo>
                    <a:pt x="1428764" y="2529609"/>
                  </a:lnTo>
                  <a:lnTo>
                    <a:pt x="0" y="2529609"/>
                  </a:lnTo>
                  <a:lnTo>
                    <a:pt x="0" y="0"/>
                  </a:lnTo>
                  <a:close/>
                  <a:moveTo>
                    <a:pt x="1741055" y="1158586"/>
                  </a:moveTo>
                  <a:cubicBezTo>
                    <a:pt x="1682392" y="1158586"/>
                    <a:pt x="1634837" y="1206141"/>
                    <a:pt x="1634837" y="1264804"/>
                  </a:cubicBezTo>
                  <a:cubicBezTo>
                    <a:pt x="1634837" y="1323467"/>
                    <a:pt x="1682392" y="1371022"/>
                    <a:pt x="1741055" y="1371022"/>
                  </a:cubicBezTo>
                  <a:cubicBezTo>
                    <a:pt x="1799718" y="1371022"/>
                    <a:pt x="1847273" y="1323467"/>
                    <a:pt x="1847273" y="1264804"/>
                  </a:cubicBezTo>
                  <a:cubicBezTo>
                    <a:pt x="1847273" y="1206141"/>
                    <a:pt x="1799718" y="1158586"/>
                    <a:pt x="1741055" y="1158586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7" dirty="0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655947" y="1760647"/>
              <a:ext cx="783770" cy="337575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pPr algn="r" defTabSz="1219110">
                <a:defRPr/>
              </a:pPr>
              <a:r>
                <a:rPr lang="zh-TW" altLang="en-US" sz="2800" b="1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興趣</a:t>
              </a:r>
              <a:endParaRPr lang="zh-TW" altLang="zh-TW" sz="2800" b="1" dirty="0">
                <a:solidFill>
                  <a:schemeClr val="bg1"/>
                </a:solidFill>
                <a:latin typeface="Source Han Sans TC"/>
                <a:ea typeface="Source Han Sans TC"/>
                <a:sym typeface="Source Han Serif SC" panose="02020400000000000000" pitchFamily="18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56328" y="2874291"/>
              <a:ext cx="1428607" cy="426605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pPr algn="r" defTabSz="1219110">
                <a:defRPr/>
              </a:pPr>
              <a:r>
                <a:rPr lang="zh-TW" altLang="en-US" sz="2800" b="1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平易近人</a:t>
              </a:r>
              <a:endParaRPr lang="zh-TW" altLang="zh-TW" sz="2400" b="1" dirty="0">
                <a:solidFill>
                  <a:schemeClr val="bg1"/>
                </a:solidFill>
                <a:latin typeface="Source Han Sans TC"/>
                <a:ea typeface="Source Han Sans TC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362101" y="2164198"/>
            <a:ext cx="4654243" cy="2529609"/>
            <a:chOff x="4771576" y="1623147"/>
            <a:chExt cx="3490682" cy="1897207"/>
          </a:xfrm>
        </p:grpSpPr>
        <p:sp>
          <p:nvSpPr>
            <p:cNvPr id="4" name="任意多边形: 形状 3"/>
            <p:cNvSpPr/>
            <p:nvPr/>
          </p:nvSpPr>
          <p:spPr>
            <a:xfrm>
              <a:off x="4771576" y="1623147"/>
              <a:ext cx="1533557" cy="1897207"/>
            </a:xfrm>
            <a:custGeom>
              <a:avLst/>
              <a:gdLst>
                <a:gd name="connsiteX0" fmla="*/ 0 w 2044743"/>
                <a:gd name="connsiteY0" fmla="*/ 0 h 2529609"/>
                <a:gd name="connsiteX1" fmla="*/ 1428764 w 2044743"/>
                <a:gd name="connsiteY1" fmla="*/ 0 h 2529609"/>
                <a:gd name="connsiteX2" fmla="*/ 2044743 w 2044743"/>
                <a:gd name="connsiteY2" fmla="*/ 1264805 h 2529609"/>
                <a:gd name="connsiteX3" fmla="*/ 1428764 w 2044743"/>
                <a:gd name="connsiteY3" fmla="*/ 2529609 h 2529609"/>
                <a:gd name="connsiteX4" fmla="*/ 0 w 2044743"/>
                <a:gd name="connsiteY4" fmla="*/ 2529609 h 2529609"/>
                <a:gd name="connsiteX5" fmla="*/ 0 w 2044743"/>
                <a:gd name="connsiteY5" fmla="*/ 0 h 2529609"/>
                <a:gd name="connsiteX6" fmla="*/ 1741055 w 2044743"/>
                <a:gd name="connsiteY6" fmla="*/ 1158586 h 2529609"/>
                <a:gd name="connsiteX7" fmla="*/ 1634837 w 2044743"/>
                <a:gd name="connsiteY7" fmla="*/ 1264804 h 2529609"/>
                <a:gd name="connsiteX8" fmla="*/ 1741055 w 2044743"/>
                <a:gd name="connsiteY8" fmla="*/ 1371022 h 2529609"/>
                <a:gd name="connsiteX9" fmla="*/ 1847273 w 2044743"/>
                <a:gd name="connsiteY9" fmla="*/ 1264804 h 2529609"/>
                <a:gd name="connsiteX10" fmla="*/ 1741055 w 2044743"/>
                <a:gd name="connsiteY10" fmla="*/ 1158586 h 2529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44743" h="2529609">
                  <a:moveTo>
                    <a:pt x="0" y="0"/>
                  </a:moveTo>
                  <a:lnTo>
                    <a:pt x="1428764" y="0"/>
                  </a:lnTo>
                  <a:lnTo>
                    <a:pt x="2044743" y="1264805"/>
                  </a:lnTo>
                  <a:lnTo>
                    <a:pt x="1428764" y="2529609"/>
                  </a:lnTo>
                  <a:lnTo>
                    <a:pt x="0" y="2529609"/>
                  </a:lnTo>
                  <a:lnTo>
                    <a:pt x="0" y="0"/>
                  </a:lnTo>
                  <a:close/>
                  <a:moveTo>
                    <a:pt x="1741055" y="1158586"/>
                  </a:moveTo>
                  <a:cubicBezTo>
                    <a:pt x="1682392" y="1158586"/>
                    <a:pt x="1634837" y="1206141"/>
                    <a:pt x="1634837" y="1264804"/>
                  </a:cubicBezTo>
                  <a:cubicBezTo>
                    <a:pt x="1634837" y="1323467"/>
                    <a:pt x="1682392" y="1371022"/>
                    <a:pt x="1741055" y="1371022"/>
                  </a:cubicBezTo>
                  <a:cubicBezTo>
                    <a:pt x="1799718" y="1371022"/>
                    <a:pt x="1847273" y="1323467"/>
                    <a:pt x="1847273" y="1264804"/>
                  </a:cubicBezTo>
                  <a:cubicBezTo>
                    <a:pt x="1847273" y="1206141"/>
                    <a:pt x="1799718" y="1158586"/>
                    <a:pt x="1741055" y="1158586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7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459065" y="1712687"/>
              <a:ext cx="1321500" cy="433493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pPr defTabSz="1219110">
                <a:defRPr/>
              </a:pPr>
              <a:r>
                <a:rPr lang="zh-TW" altLang="en-US" sz="2800" b="1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自由度高</a:t>
              </a:r>
              <a:endParaRPr lang="zh-TW" altLang="zh-TW" sz="2800" b="1" dirty="0">
                <a:solidFill>
                  <a:schemeClr val="bg1"/>
                </a:solidFill>
                <a:latin typeface="Source Han Sans TC"/>
                <a:ea typeface="Source Han Sans TC"/>
                <a:sym typeface="Source Han Serif SC" panose="02020400000000000000" pitchFamily="18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459065" y="2911031"/>
              <a:ext cx="1803193" cy="353125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pPr defTabSz="1219110">
                <a:defRPr/>
              </a:pPr>
              <a:r>
                <a:rPr lang="zh-TW" altLang="en-US" sz="2800" b="1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興趣</a:t>
              </a:r>
              <a:endParaRPr lang="zh-TW" altLang="zh-TW" sz="2800" b="1" dirty="0">
                <a:solidFill>
                  <a:schemeClr val="bg1"/>
                </a:solidFill>
                <a:latin typeface="Source Han Sans TC"/>
                <a:ea typeface="Source Han Sans TC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250B19C-B8A3-4620-BEE1-B7A52FC00926}"/>
              </a:ext>
            </a:extLst>
          </p:cNvPr>
          <p:cNvGrpSpPr/>
          <p:nvPr/>
        </p:nvGrpSpPr>
        <p:grpSpPr>
          <a:xfrm>
            <a:off x="840658" y="341631"/>
            <a:ext cx="10510685" cy="365760"/>
            <a:chOff x="840658" y="341631"/>
            <a:chExt cx="10510685" cy="365760"/>
          </a:xfrm>
        </p:grpSpPr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5A55BAA3-0E9A-40B2-BB37-C08AD59FDFA5}"/>
                </a:ext>
              </a:extLst>
            </p:cNvPr>
            <p:cNvSpPr txBox="1"/>
            <p:nvPr/>
          </p:nvSpPr>
          <p:spPr>
            <a:xfrm>
              <a:off x="4079777" y="341631"/>
              <a:ext cx="3744178" cy="3657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rmAutofit fontScale="92500"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cs typeface="+mn-ea"/>
                  <a:sym typeface="Source Han Serif SC" panose="02020400000000000000" pitchFamily="18" charset="-122"/>
                </a:rPr>
                <a:t>動機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7CA596D-ED13-474D-A0B9-27BFC1EA4969}"/>
                </a:ext>
              </a:extLst>
            </p:cNvPr>
            <p:cNvGrpSpPr/>
            <p:nvPr/>
          </p:nvGrpSpPr>
          <p:grpSpPr>
            <a:xfrm>
              <a:off x="840658" y="561638"/>
              <a:ext cx="10510685" cy="0"/>
              <a:chOff x="1028775" y="591989"/>
              <a:chExt cx="11086097" cy="0"/>
            </a:xfrm>
          </p:grpSpPr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861BDB88-C948-4414-A1AF-36A4038F52EE}"/>
                  </a:ext>
                </a:extLst>
              </p:cNvPr>
              <p:cNvCxnSpPr/>
              <p:nvPr/>
            </p:nvCxnSpPr>
            <p:spPr>
              <a:xfrm>
                <a:off x="1028775" y="591989"/>
                <a:ext cx="3504197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5C07BC05-8FFC-4E1C-A7E3-F6A4E90CE4AF}"/>
                  </a:ext>
                </a:extLst>
              </p:cNvPr>
              <p:cNvCxnSpPr/>
              <p:nvPr/>
            </p:nvCxnSpPr>
            <p:spPr>
              <a:xfrm>
                <a:off x="8610675" y="591989"/>
                <a:ext cx="3504197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EC41DF2C-FEF1-FE85-3BBC-830234C280B4}"/>
              </a:ext>
            </a:extLst>
          </p:cNvPr>
          <p:cNvSpPr txBox="1"/>
          <p:nvPr/>
        </p:nvSpPr>
        <p:spPr>
          <a:xfrm>
            <a:off x="4544788" y="2593750"/>
            <a:ext cx="1034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</a:rPr>
              <a:t>天文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B721DBA-8E3E-1A2B-A260-2954E361A8CD}"/>
              </a:ext>
            </a:extLst>
          </p:cNvPr>
          <p:cNvSpPr txBox="1"/>
          <p:nvPr/>
        </p:nvSpPr>
        <p:spPr>
          <a:xfrm>
            <a:off x="6712755" y="4012001"/>
            <a:ext cx="1034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</a:rPr>
              <a:t>網頁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2D78FBB6-3887-2098-193C-F99C30E16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595" y="3551773"/>
            <a:ext cx="925285" cy="925285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F7BE2A06-5831-FD4B-56AE-F7344CFFB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531" y="2465859"/>
            <a:ext cx="1001486" cy="100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709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C42CE09-35A8-49EA-802D-F0CDFCA79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667001" y="-2667001"/>
            <a:ext cx="6858001" cy="12191999"/>
          </a:xfrm>
          <a:prstGeom prst="rect">
            <a:avLst/>
          </a:prstGeom>
          <a:ln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7A242BB-F75A-413C-B809-1F038158418E}"/>
              </a:ext>
            </a:extLst>
          </p:cNvPr>
          <p:cNvSpPr/>
          <p:nvPr/>
        </p:nvSpPr>
        <p:spPr>
          <a:xfrm>
            <a:off x="391886" y="326571"/>
            <a:ext cx="11509828" cy="6233886"/>
          </a:xfrm>
          <a:prstGeom prst="rect">
            <a:avLst/>
          </a:prstGeom>
          <a:noFill/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grpSp>
        <p:nvGrpSpPr>
          <p:cNvPr id="3" name="组合 1">
            <a:extLst>
              <a:ext uri="{FF2B5EF4-FFF2-40B4-BE49-F238E27FC236}">
                <a16:creationId xmlns:a16="http://schemas.microsoft.com/office/drawing/2014/main" id="{5D0336AF-0C53-2B25-ED03-B26C3CB005FE}"/>
              </a:ext>
            </a:extLst>
          </p:cNvPr>
          <p:cNvGrpSpPr/>
          <p:nvPr/>
        </p:nvGrpSpPr>
        <p:grpSpPr>
          <a:xfrm>
            <a:off x="4192585" y="2587809"/>
            <a:ext cx="3908429" cy="1682382"/>
            <a:chOff x="4412695" y="2094640"/>
            <a:chExt cx="3048916" cy="1383559"/>
          </a:xfrm>
        </p:grpSpPr>
        <p:sp>
          <p:nvSpPr>
            <p:cNvPr id="4" name="文本框 29">
              <a:extLst>
                <a:ext uri="{FF2B5EF4-FFF2-40B4-BE49-F238E27FC236}">
                  <a16:creationId xmlns:a16="http://schemas.microsoft.com/office/drawing/2014/main" id="{AAC0103C-C630-96A4-20ED-BC9BD5208903}"/>
                </a:ext>
              </a:extLst>
            </p:cNvPr>
            <p:cNvSpPr txBox="1"/>
            <p:nvPr/>
          </p:nvSpPr>
          <p:spPr>
            <a:xfrm>
              <a:off x="4412695" y="2770149"/>
              <a:ext cx="3048916" cy="708050"/>
            </a:xfrm>
            <a:prstGeom prst="rect">
              <a:avLst/>
            </a:prstGeom>
            <a:noFill/>
          </p:spPr>
          <p:txBody>
            <a:bodyPr wrap="non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TW" altLang="en-US" sz="5400" spc="400" dirty="0">
                  <a:solidFill>
                    <a:prstClr val="white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專題流程</a:t>
              </a:r>
              <a:endParaRPr kumimoji="0" lang="zh-TW" altLang="zh-TW" sz="5400" b="0" i="0" u="none" strike="noStrike" kern="120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TC"/>
                <a:ea typeface="Source Han Sans TC"/>
                <a:sym typeface="Source Han Serif SC" panose="02020400000000000000" pitchFamily="18" charset="-122"/>
              </a:endParaRPr>
            </a:p>
          </p:txBody>
        </p:sp>
        <p:sp>
          <p:nvSpPr>
            <p:cNvPr id="5" name="文本框 30">
              <a:extLst>
                <a:ext uri="{FF2B5EF4-FFF2-40B4-BE49-F238E27FC236}">
                  <a16:creationId xmlns:a16="http://schemas.microsoft.com/office/drawing/2014/main" id="{C34423DD-85DA-59E0-5606-D3D822A40802}"/>
                </a:ext>
              </a:extLst>
            </p:cNvPr>
            <p:cNvSpPr txBox="1"/>
            <p:nvPr/>
          </p:nvSpPr>
          <p:spPr>
            <a:xfrm>
              <a:off x="5102946" y="2094640"/>
              <a:ext cx="1770013" cy="646481"/>
            </a:xfrm>
            <a:prstGeom prst="rect">
              <a:avLst/>
            </a:prstGeom>
            <a:noFill/>
          </p:spPr>
          <p:txBody>
            <a:bodyPr wrap="none" rtlCol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zh-TW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PART 0</a:t>
              </a:r>
              <a:r>
                <a:rPr lang="en-US" altLang="zh-TW" sz="4400" b="1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2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2133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04783" y="1876860"/>
            <a:ext cx="2649823" cy="1437001"/>
          </a:xfrm>
          <a:prstGeom prst="rect">
            <a:avLst/>
          </a:prstGeom>
        </p:spPr>
        <p:txBody>
          <a:bodyPr lIns="62365" tIns="62365" rIns="62365" bIns="62365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sz="1600" dirty="0">
                <a:solidFill>
                  <a:schemeClr val="bg1"/>
                </a:solidFill>
                <a:latin typeface="Source Han Sans TC"/>
                <a:ea typeface="Source Han Sans TC"/>
                <a:sym typeface="Source Han Serif SC" panose="02020400000000000000" pitchFamily="18" charset="-122"/>
              </a:rPr>
              <a:t>網頁提供表單供使用者輸入地點、日期、時間、仰角及方位角資訊</a:t>
            </a:r>
            <a:endParaRPr lang="zh-TW" altLang="zh-TW" sz="1600" dirty="0">
              <a:solidFill>
                <a:schemeClr val="bg1"/>
              </a:solidFill>
              <a:latin typeface="Source Han Sans TC"/>
              <a:ea typeface="Source Han Sans TC"/>
              <a:sym typeface="Source Han Serif SC" panose="02020400000000000000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19773" y="4564689"/>
            <a:ext cx="2649823" cy="1528147"/>
          </a:xfrm>
          <a:prstGeom prst="rect">
            <a:avLst/>
          </a:prstGeom>
        </p:spPr>
        <p:txBody>
          <a:bodyPr lIns="62365" tIns="62365" rIns="62365" bIns="62365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sz="1600" dirty="0">
                <a:solidFill>
                  <a:schemeClr val="bg1"/>
                </a:solidFill>
                <a:latin typeface="Source Han Sans TC"/>
                <a:ea typeface="Source Han Sans TC"/>
                <a:sym typeface="Source Han Serif SC" panose="02020400000000000000" pitchFamily="18" charset="-122"/>
              </a:rPr>
              <a:t>後臺</a:t>
            </a:r>
            <a:r>
              <a:rPr lang="en-US" altLang="zh-TW" sz="1600" dirty="0">
                <a:solidFill>
                  <a:schemeClr val="bg1"/>
                </a:solidFill>
                <a:latin typeface="Source Han Sans TC"/>
                <a:ea typeface="Source Han Sans TC"/>
                <a:sym typeface="Source Han Serif SC" panose="02020400000000000000" pitchFamily="18" charset="-122"/>
              </a:rPr>
              <a:t>flask</a:t>
            </a:r>
            <a:r>
              <a:rPr lang="zh-TW" altLang="en-US" sz="1600" dirty="0">
                <a:solidFill>
                  <a:schemeClr val="bg1"/>
                </a:solidFill>
                <a:latin typeface="Source Han Sans TC"/>
                <a:ea typeface="Source Han Sans TC"/>
                <a:sym typeface="Source Han Serif SC" panose="02020400000000000000" pitchFamily="18" charset="-122"/>
              </a:rPr>
              <a:t>獲取前端表單的資訊，並將此資訊帶入星圖生成函數</a:t>
            </a:r>
            <a:endParaRPr lang="zh-TW" altLang="zh-TW" sz="1600" dirty="0">
              <a:solidFill>
                <a:schemeClr val="bg1"/>
              </a:solidFill>
              <a:latin typeface="Source Han Sans TC"/>
              <a:ea typeface="Source Han Sans TC"/>
              <a:sym typeface="Source Han Serif SC" panose="02020400000000000000" pitchFamily="18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06426" y="1876860"/>
            <a:ext cx="2649823" cy="1437001"/>
          </a:xfrm>
          <a:prstGeom prst="rect">
            <a:avLst/>
          </a:prstGeom>
        </p:spPr>
        <p:txBody>
          <a:bodyPr lIns="62365" tIns="62365" rIns="62365" bIns="62365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sz="1600" dirty="0">
                <a:solidFill>
                  <a:schemeClr val="bg1"/>
                </a:solidFill>
                <a:latin typeface="Source Han Sans TC"/>
                <a:ea typeface="Source Han Sans TC"/>
                <a:sym typeface="Source Han Serif SC" panose="02020400000000000000" pitchFamily="18" charset="-122"/>
              </a:rPr>
              <a:t>將生成完畢的星圖存於</a:t>
            </a:r>
            <a:r>
              <a:rPr lang="en-US" altLang="zh-TW" sz="1600" dirty="0">
                <a:solidFill>
                  <a:schemeClr val="bg1"/>
                </a:solidFill>
                <a:latin typeface="Source Han Sans TC"/>
                <a:ea typeface="Source Han Sans TC"/>
                <a:sym typeface="Source Han Serif SC" panose="02020400000000000000" pitchFamily="18" charset="-122"/>
              </a:rPr>
              <a:t>static</a:t>
            </a:r>
            <a:r>
              <a:rPr lang="zh-TW" altLang="en-US" sz="1600" dirty="0">
                <a:solidFill>
                  <a:schemeClr val="bg1"/>
                </a:solidFill>
                <a:latin typeface="Source Han Sans TC"/>
                <a:ea typeface="Source Han Sans TC"/>
                <a:sym typeface="Source Han Serif SC" panose="02020400000000000000" pitchFamily="18" charset="-122"/>
              </a:rPr>
              <a:t>資料夾中</a:t>
            </a:r>
            <a:endParaRPr lang="zh-TW" altLang="zh-TW" sz="1600" dirty="0">
              <a:solidFill>
                <a:schemeClr val="bg1"/>
              </a:solidFill>
              <a:latin typeface="Source Han Sans TC"/>
              <a:ea typeface="Source Han Sans TC"/>
              <a:sym typeface="Source Han Serif SC" panose="02020400000000000000" pitchFamily="18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68391" y="4564689"/>
            <a:ext cx="2649823" cy="1528147"/>
          </a:xfrm>
          <a:prstGeom prst="rect">
            <a:avLst/>
          </a:prstGeom>
        </p:spPr>
        <p:txBody>
          <a:bodyPr lIns="62365" tIns="62365" rIns="62365" bIns="62365" anchor="ctr">
            <a:normAutofit/>
          </a:bodyPr>
          <a:lstStyle/>
          <a:p>
            <a:pPr algn="just" defTabSz="914377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defRPr/>
            </a:pPr>
            <a:r>
              <a:rPr lang="zh-TW" altLang="en-US" sz="1600" dirty="0">
                <a:latin typeface="Source Han Sans TC"/>
                <a:ea typeface="Source Han Sans TC"/>
                <a:sym typeface="Source Han Serif SC" panose="02020400000000000000" pitchFamily="18" charset="-122"/>
              </a:rPr>
              <a:t>在圖片展示的網頁頁面中，調用</a:t>
            </a:r>
            <a:r>
              <a:rPr lang="en-US" altLang="zh-TW" sz="1600" dirty="0">
                <a:latin typeface="Source Han Sans TC"/>
                <a:ea typeface="Source Han Sans TC"/>
                <a:sym typeface="Source Han Serif SC" panose="02020400000000000000" pitchFamily="18" charset="-122"/>
              </a:rPr>
              <a:t>static</a:t>
            </a:r>
            <a:r>
              <a:rPr lang="zh-TW" altLang="en-US" sz="1600" dirty="0">
                <a:latin typeface="Source Han Sans TC"/>
                <a:ea typeface="Source Han Sans TC"/>
                <a:sym typeface="Source Han Serif SC" panose="02020400000000000000" pitchFamily="18" charset="-122"/>
              </a:rPr>
              <a:t>資料夾的星空圖片，將圖片呈現在網頁上，並提供使用者下載</a:t>
            </a:r>
            <a:endParaRPr lang="zh-TW" altLang="zh-TW" sz="1600" dirty="0">
              <a:latin typeface="Source Han Sans TC"/>
              <a:ea typeface="Source Han Sans TC"/>
              <a:sym typeface="Source Han Serif SC" panose="02020400000000000000" pitchFamily="18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8652198" y="3643755"/>
            <a:ext cx="2147063" cy="550888"/>
          </a:xfrm>
          <a:prstGeom prst="wedgeRoundRectCallout">
            <a:avLst>
              <a:gd name="adj1" fmla="val -20833"/>
              <a:gd name="adj2" fmla="val 101383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r" defTabSz="914377">
              <a:defRPr/>
            </a:pPr>
            <a:r>
              <a:rPr lang="zh-TW" altLang="en-US" sz="1867" dirty="0">
                <a:solidFill>
                  <a:srgbClr val="2A002A"/>
                </a:solidFill>
                <a:latin typeface="Source Han Sans TC"/>
                <a:ea typeface="Source Han Sans TC"/>
                <a:sym typeface="Source Han Serif SC" panose="02020400000000000000" pitchFamily="18" charset="-122"/>
              </a:rPr>
              <a:t>圖片呈現</a:t>
            </a:r>
            <a:endParaRPr lang="zh-TW" altLang="zh-TW" sz="1867" dirty="0">
              <a:solidFill>
                <a:srgbClr val="2A002A"/>
              </a:solidFill>
              <a:latin typeface="Source Han Sans TC"/>
              <a:ea typeface="Source Han Sans TC"/>
              <a:sym typeface="Source Han Serif SC" panose="02020400000000000000" pitchFamily="18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1515637" y="3361019"/>
            <a:ext cx="2147063" cy="833628"/>
          </a:xfrm>
          <a:custGeom>
            <a:avLst/>
            <a:gdLst>
              <a:gd name="connsiteX0" fmla="*/ 425985 w 1460502"/>
              <a:gd name="connsiteY0" fmla="*/ 0 h 725082"/>
              <a:gd name="connsiteX1" fmla="*/ 608543 w 1460502"/>
              <a:gd name="connsiteY1" fmla="*/ 246110 h 725082"/>
              <a:gd name="connsiteX2" fmla="*/ 1380672 w 1460502"/>
              <a:gd name="connsiteY2" fmla="*/ 246110 h 725082"/>
              <a:gd name="connsiteX3" fmla="*/ 1460502 w 1460502"/>
              <a:gd name="connsiteY3" fmla="*/ 325940 h 725082"/>
              <a:gd name="connsiteX4" fmla="*/ 1460502 w 1460502"/>
              <a:gd name="connsiteY4" fmla="*/ 445682 h 725082"/>
              <a:gd name="connsiteX5" fmla="*/ 1460502 w 1460502"/>
              <a:gd name="connsiteY5" fmla="*/ 645252 h 725082"/>
              <a:gd name="connsiteX6" fmla="*/ 1380672 w 1460502"/>
              <a:gd name="connsiteY6" fmla="*/ 725082 h 725082"/>
              <a:gd name="connsiteX7" fmla="*/ 608543 w 1460502"/>
              <a:gd name="connsiteY7" fmla="*/ 725082 h 725082"/>
              <a:gd name="connsiteX8" fmla="*/ 243417 w 1460502"/>
              <a:gd name="connsiteY8" fmla="*/ 725082 h 725082"/>
              <a:gd name="connsiteX9" fmla="*/ 79830 w 1460502"/>
              <a:gd name="connsiteY9" fmla="*/ 725082 h 725082"/>
              <a:gd name="connsiteX10" fmla="*/ 0 w 1460502"/>
              <a:gd name="connsiteY10" fmla="*/ 645252 h 725082"/>
              <a:gd name="connsiteX11" fmla="*/ 0 w 1460502"/>
              <a:gd name="connsiteY11" fmla="*/ 445682 h 725082"/>
              <a:gd name="connsiteX12" fmla="*/ 0 w 1460502"/>
              <a:gd name="connsiteY12" fmla="*/ 325940 h 725082"/>
              <a:gd name="connsiteX13" fmla="*/ 79830 w 1460502"/>
              <a:gd name="connsiteY13" fmla="*/ 246110 h 725082"/>
              <a:gd name="connsiteX14" fmla="*/ 243417 w 1460502"/>
              <a:gd name="connsiteY14" fmla="*/ 246110 h 725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60502" h="725082">
                <a:moveTo>
                  <a:pt x="425985" y="0"/>
                </a:moveTo>
                <a:lnTo>
                  <a:pt x="608543" y="246110"/>
                </a:lnTo>
                <a:lnTo>
                  <a:pt x="1380672" y="246110"/>
                </a:lnTo>
                <a:cubicBezTo>
                  <a:pt x="1424761" y="246110"/>
                  <a:pt x="1460502" y="281851"/>
                  <a:pt x="1460502" y="325940"/>
                </a:cubicBezTo>
                <a:lnTo>
                  <a:pt x="1460502" y="445682"/>
                </a:lnTo>
                <a:lnTo>
                  <a:pt x="1460502" y="645252"/>
                </a:lnTo>
                <a:cubicBezTo>
                  <a:pt x="1460502" y="689341"/>
                  <a:pt x="1424761" y="725082"/>
                  <a:pt x="1380672" y="725082"/>
                </a:cubicBezTo>
                <a:lnTo>
                  <a:pt x="608543" y="725082"/>
                </a:lnTo>
                <a:lnTo>
                  <a:pt x="243417" y="725082"/>
                </a:lnTo>
                <a:lnTo>
                  <a:pt x="79830" y="725082"/>
                </a:lnTo>
                <a:cubicBezTo>
                  <a:pt x="35741" y="725082"/>
                  <a:pt x="0" y="689341"/>
                  <a:pt x="0" y="645252"/>
                </a:cubicBezTo>
                <a:lnTo>
                  <a:pt x="0" y="445682"/>
                </a:lnTo>
                <a:lnTo>
                  <a:pt x="0" y="325940"/>
                </a:lnTo>
                <a:cubicBezTo>
                  <a:pt x="0" y="281851"/>
                  <a:pt x="35741" y="246110"/>
                  <a:pt x="79830" y="246110"/>
                </a:cubicBezTo>
                <a:lnTo>
                  <a:pt x="243417" y="2461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83815" anchor="ctr">
            <a:normAutofit/>
          </a:bodyPr>
          <a:lstStyle/>
          <a:p>
            <a:pPr algn="r" defTabSz="914377">
              <a:defRPr/>
            </a:pPr>
            <a:r>
              <a:rPr lang="zh-TW" altLang="en-US" sz="1867" dirty="0">
                <a:solidFill>
                  <a:srgbClr val="2A002A"/>
                </a:solidFill>
                <a:latin typeface="Source Han Sans TC"/>
                <a:ea typeface="Source Han Sans TC"/>
                <a:sym typeface="Source Han Serif SC" panose="02020400000000000000" pitchFamily="18" charset="-122"/>
              </a:rPr>
              <a:t>獲取資訊</a:t>
            </a:r>
            <a:endParaRPr lang="zh-TW" altLang="zh-TW" sz="1867" dirty="0">
              <a:solidFill>
                <a:srgbClr val="2A002A"/>
              </a:solidFill>
              <a:latin typeface="Source Han Sans TC"/>
              <a:ea typeface="Source Han Sans TC"/>
              <a:sym typeface="Source Han Serif SC" panose="02020400000000000000" pitchFamily="18" charset="-122"/>
            </a:endParaRPr>
          </a:p>
        </p:txBody>
      </p:sp>
      <p:sp>
        <p:nvSpPr>
          <p:cNvPr id="3" name="圆角矩形标注 2"/>
          <p:cNvSpPr/>
          <p:nvPr/>
        </p:nvSpPr>
        <p:spPr>
          <a:xfrm>
            <a:off x="3894491" y="3643755"/>
            <a:ext cx="2147063" cy="550888"/>
          </a:xfrm>
          <a:prstGeom prst="wedgeRoundRectCallout">
            <a:avLst>
              <a:gd name="adj1" fmla="val -20833"/>
              <a:gd name="adj2" fmla="val 101383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r" defTabSz="914377">
              <a:defRPr/>
            </a:pPr>
            <a:r>
              <a:rPr lang="zh-TW" altLang="en-US" sz="1867" dirty="0">
                <a:solidFill>
                  <a:srgbClr val="2A002A"/>
                </a:solidFill>
                <a:latin typeface="Source Han Sans TC"/>
                <a:ea typeface="Source Han Sans TC"/>
                <a:sym typeface="Source Han Serif SC" panose="02020400000000000000" pitchFamily="18" charset="-122"/>
              </a:rPr>
              <a:t>生成星圖</a:t>
            </a:r>
            <a:endParaRPr lang="zh-TW" altLang="zh-TW" sz="1867" dirty="0">
              <a:solidFill>
                <a:srgbClr val="2A002A"/>
              </a:solidFill>
              <a:latin typeface="Source Han Sans TC"/>
              <a:ea typeface="Source Han Sans TC"/>
              <a:sym typeface="Source Han Serif SC" panose="02020400000000000000" pitchFamily="18" charset="-122"/>
            </a:endParaRPr>
          </a:p>
        </p:txBody>
      </p:sp>
      <p:grpSp>
        <p:nvGrpSpPr>
          <p:cNvPr id="14" name="组合 3072"/>
          <p:cNvGrpSpPr/>
          <p:nvPr/>
        </p:nvGrpSpPr>
        <p:grpSpPr>
          <a:xfrm>
            <a:off x="6273345" y="3361019"/>
            <a:ext cx="2147063" cy="833628"/>
            <a:chOff x="4672905" y="2355096"/>
            <a:chExt cx="1611283" cy="625330"/>
          </a:xfrm>
        </p:grpSpPr>
        <p:sp>
          <p:nvSpPr>
            <p:cNvPr id="5" name="任意多边形 4"/>
            <p:cNvSpPr/>
            <p:nvPr/>
          </p:nvSpPr>
          <p:spPr>
            <a:xfrm>
              <a:off x="4672905" y="2355096"/>
              <a:ext cx="1611283" cy="625330"/>
            </a:xfrm>
            <a:custGeom>
              <a:avLst/>
              <a:gdLst>
                <a:gd name="connsiteX0" fmla="*/ 425985 w 1460502"/>
                <a:gd name="connsiteY0" fmla="*/ 0 h 725082"/>
                <a:gd name="connsiteX1" fmla="*/ 608543 w 1460502"/>
                <a:gd name="connsiteY1" fmla="*/ 246110 h 725082"/>
                <a:gd name="connsiteX2" fmla="*/ 1380672 w 1460502"/>
                <a:gd name="connsiteY2" fmla="*/ 246110 h 725082"/>
                <a:gd name="connsiteX3" fmla="*/ 1460502 w 1460502"/>
                <a:gd name="connsiteY3" fmla="*/ 325940 h 725082"/>
                <a:gd name="connsiteX4" fmla="*/ 1460502 w 1460502"/>
                <a:gd name="connsiteY4" fmla="*/ 445682 h 725082"/>
                <a:gd name="connsiteX5" fmla="*/ 1460502 w 1460502"/>
                <a:gd name="connsiteY5" fmla="*/ 645252 h 725082"/>
                <a:gd name="connsiteX6" fmla="*/ 1380672 w 1460502"/>
                <a:gd name="connsiteY6" fmla="*/ 725082 h 725082"/>
                <a:gd name="connsiteX7" fmla="*/ 608543 w 1460502"/>
                <a:gd name="connsiteY7" fmla="*/ 725082 h 725082"/>
                <a:gd name="connsiteX8" fmla="*/ 243417 w 1460502"/>
                <a:gd name="connsiteY8" fmla="*/ 725082 h 725082"/>
                <a:gd name="connsiteX9" fmla="*/ 79830 w 1460502"/>
                <a:gd name="connsiteY9" fmla="*/ 725082 h 725082"/>
                <a:gd name="connsiteX10" fmla="*/ 0 w 1460502"/>
                <a:gd name="connsiteY10" fmla="*/ 645252 h 725082"/>
                <a:gd name="connsiteX11" fmla="*/ 0 w 1460502"/>
                <a:gd name="connsiteY11" fmla="*/ 445682 h 725082"/>
                <a:gd name="connsiteX12" fmla="*/ 0 w 1460502"/>
                <a:gd name="connsiteY12" fmla="*/ 325940 h 725082"/>
                <a:gd name="connsiteX13" fmla="*/ 79830 w 1460502"/>
                <a:gd name="connsiteY13" fmla="*/ 246110 h 725082"/>
                <a:gd name="connsiteX14" fmla="*/ 243417 w 1460502"/>
                <a:gd name="connsiteY14" fmla="*/ 246110 h 72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502" h="725082">
                  <a:moveTo>
                    <a:pt x="425985" y="0"/>
                  </a:moveTo>
                  <a:lnTo>
                    <a:pt x="608543" y="246110"/>
                  </a:lnTo>
                  <a:lnTo>
                    <a:pt x="1380672" y="246110"/>
                  </a:lnTo>
                  <a:cubicBezTo>
                    <a:pt x="1424761" y="246110"/>
                    <a:pt x="1460502" y="281851"/>
                    <a:pt x="1460502" y="325940"/>
                  </a:cubicBezTo>
                  <a:lnTo>
                    <a:pt x="1460502" y="445682"/>
                  </a:lnTo>
                  <a:lnTo>
                    <a:pt x="1460502" y="645252"/>
                  </a:lnTo>
                  <a:cubicBezTo>
                    <a:pt x="1460502" y="689341"/>
                    <a:pt x="1424761" y="725082"/>
                    <a:pt x="1380672" y="725082"/>
                  </a:cubicBezTo>
                  <a:lnTo>
                    <a:pt x="608543" y="725082"/>
                  </a:lnTo>
                  <a:lnTo>
                    <a:pt x="243417" y="725082"/>
                  </a:lnTo>
                  <a:lnTo>
                    <a:pt x="79830" y="725082"/>
                  </a:lnTo>
                  <a:cubicBezTo>
                    <a:pt x="35741" y="725082"/>
                    <a:pt x="0" y="689341"/>
                    <a:pt x="0" y="645252"/>
                  </a:cubicBezTo>
                  <a:lnTo>
                    <a:pt x="0" y="445682"/>
                  </a:lnTo>
                  <a:lnTo>
                    <a:pt x="0" y="325940"/>
                  </a:lnTo>
                  <a:cubicBezTo>
                    <a:pt x="0" y="281851"/>
                    <a:pt x="35741" y="246110"/>
                    <a:pt x="79830" y="246110"/>
                  </a:cubicBezTo>
                  <a:lnTo>
                    <a:pt x="243417" y="2461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83815" anchor="ctr">
              <a:normAutofit/>
            </a:bodyPr>
            <a:lstStyle/>
            <a:p>
              <a:pPr algn="r" defTabSz="914377">
                <a:defRPr/>
              </a:pPr>
              <a:r>
                <a:rPr lang="zh-TW" altLang="en-US" sz="1867" dirty="0">
                  <a:solidFill>
                    <a:srgbClr val="2A002A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保存星圖</a:t>
              </a:r>
              <a:endParaRPr lang="zh-TW" altLang="zh-TW" sz="1867" dirty="0">
                <a:solidFill>
                  <a:srgbClr val="2A002A"/>
                </a:solidFill>
                <a:latin typeface="Source Han Sans TC"/>
                <a:ea typeface="Source Han Sans TC"/>
                <a:sym typeface="Source Han Serif SC" panose="02020400000000000000" pitchFamily="18" charset="-122"/>
              </a:endParaRPr>
            </a:p>
          </p:txBody>
        </p:sp>
        <p:pic>
          <p:nvPicPr>
            <p:cNvPr id="3094" name="Picture 22" descr="C:\Users\MDG\Desktop\图片2副本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754994" y="2782569"/>
              <a:ext cx="327282" cy="103752"/>
            </a:xfrm>
            <a:prstGeom prst="rect">
              <a:avLst/>
            </a:prstGeom>
            <a:noFill/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325554A8-6199-48A0-AF5E-9CD8805ACF2D}"/>
              </a:ext>
            </a:extLst>
          </p:cNvPr>
          <p:cNvGrpSpPr/>
          <p:nvPr/>
        </p:nvGrpSpPr>
        <p:grpSpPr>
          <a:xfrm>
            <a:off x="840658" y="341631"/>
            <a:ext cx="10510685" cy="365760"/>
            <a:chOff x="840658" y="341631"/>
            <a:chExt cx="10510685" cy="365760"/>
          </a:xfrm>
        </p:grpSpPr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3E14D741-5D26-4459-A2A7-9D94D2E008FE}"/>
                </a:ext>
              </a:extLst>
            </p:cNvPr>
            <p:cNvSpPr txBox="1"/>
            <p:nvPr/>
          </p:nvSpPr>
          <p:spPr>
            <a:xfrm>
              <a:off x="4079777" y="341631"/>
              <a:ext cx="3744178" cy="3657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rmAutofit fontScale="92500"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ans TC"/>
                  <a:ea typeface="Source Han Sans TC"/>
                  <a:cs typeface="+mn-ea"/>
                  <a:sym typeface="Source Han Serif SC" panose="02020400000000000000" pitchFamily="18" charset="-122"/>
                </a:rPr>
                <a:t>專題流程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ans TC"/>
                  <a:ea typeface="Source Han Sans TC"/>
                  <a:cs typeface="+mn-ea"/>
                  <a:sym typeface="Source Han Serif SC" panose="02020400000000000000" pitchFamily="18" charset="-122"/>
                </a:rPr>
                <a:t>1—</a:t>
              </a: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ans TC"/>
                  <a:ea typeface="Source Han Sans TC"/>
                  <a:cs typeface="+mn-ea"/>
                  <a:sym typeface="Source Han Serif SC" panose="02020400000000000000" pitchFamily="18" charset="-122"/>
                </a:rPr>
                <a:t>星圖生成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3E834EE-80F3-42A5-9A12-54832F462D9E}"/>
                </a:ext>
              </a:extLst>
            </p:cNvPr>
            <p:cNvGrpSpPr/>
            <p:nvPr/>
          </p:nvGrpSpPr>
          <p:grpSpPr>
            <a:xfrm>
              <a:off x="840658" y="561638"/>
              <a:ext cx="10510685" cy="0"/>
              <a:chOff x="1028775" y="591989"/>
              <a:chExt cx="11086097" cy="0"/>
            </a:xfrm>
          </p:grpSpPr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63031B76-7731-4B7A-AD06-1587D29AE1CC}"/>
                  </a:ext>
                </a:extLst>
              </p:cNvPr>
              <p:cNvCxnSpPr/>
              <p:nvPr/>
            </p:nvCxnSpPr>
            <p:spPr>
              <a:xfrm>
                <a:off x="1028775" y="591989"/>
                <a:ext cx="3504197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1B3343AC-689A-4929-BFE4-BDF9CDAA0A12}"/>
                  </a:ext>
                </a:extLst>
              </p:cNvPr>
              <p:cNvCxnSpPr/>
              <p:nvPr/>
            </p:nvCxnSpPr>
            <p:spPr>
              <a:xfrm>
                <a:off x="8610675" y="591989"/>
                <a:ext cx="3504197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FCC920D6-4701-0219-2860-19FBDC4ED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697" y="3715657"/>
            <a:ext cx="407082" cy="40708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7C88D72C-6509-3069-5F1A-EA861EB11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338" y="3715657"/>
            <a:ext cx="373270" cy="37327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755A187C-FC93-2B7F-26AF-E5AAF04E3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2532" y="3700562"/>
            <a:ext cx="422177" cy="422177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F9F2B27E-364C-734F-BCA7-C75B8C3F2E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4979" y="3672777"/>
            <a:ext cx="516213" cy="51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05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5679696" y="1701802"/>
            <a:ext cx="840277" cy="560185"/>
            <a:chOff x="3200400" y="1234012"/>
            <a:chExt cx="1371600" cy="728138"/>
          </a:xfrm>
        </p:grpSpPr>
        <p:sp>
          <p:nvSpPr>
            <p:cNvPr id="59" name="Round Single Corner Rectangle 58"/>
            <p:cNvSpPr/>
            <p:nvPr/>
          </p:nvSpPr>
          <p:spPr>
            <a:xfrm>
              <a:off x="4114800" y="1234012"/>
              <a:ext cx="457200" cy="728138"/>
            </a:xfrm>
            <a:prstGeom prst="round1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657600" y="1234012"/>
              <a:ext cx="457200" cy="7281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61" name="Round Single Corner Rectangle 60"/>
            <p:cNvSpPr/>
            <p:nvPr/>
          </p:nvSpPr>
          <p:spPr>
            <a:xfrm flipH="1">
              <a:off x="3200400" y="1234012"/>
              <a:ext cx="457200" cy="728138"/>
            </a:xfrm>
            <a:prstGeom prst="round1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679696" y="2838034"/>
            <a:ext cx="840277" cy="560185"/>
            <a:chOff x="3200400" y="1234012"/>
            <a:chExt cx="1371600" cy="728138"/>
          </a:xfrm>
        </p:grpSpPr>
        <p:sp>
          <p:nvSpPr>
            <p:cNvPr id="64" name="Round Single Corner Rectangle 63"/>
            <p:cNvSpPr/>
            <p:nvPr/>
          </p:nvSpPr>
          <p:spPr>
            <a:xfrm>
              <a:off x="4114800" y="1234012"/>
              <a:ext cx="457200" cy="72813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657600" y="1234012"/>
              <a:ext cx="457200" cy="7281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74" name="Round Single Corner Rectangle 73"/>
            <p:cNvSpPr/>
            <p:nvPr/>
          </p:nvSpPr>
          <p:spPr>
            <a:xfrm flipH="1">
              <a:off x="3200400" y="1234012"/>
              <a:ext cx="457200" cy="7281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679696" y="3974266"/>
            <a:ext cx="840277" cy="560185"/>
            <a:chOff x="3200400" y="1234012"/>
            <a:chExt cx="1371600" cy="728138"/>
          </a:xfrm>
        </p:grpSpPr>
        <p:sp>
          <p:nvSpPr>
            <p:cNvPr id="76" name="Round Single Corner Rectangle 63"/>
            <p:cNvSpPr/>
            <p:nvPr/>
          </p:nvSpPr>
          <p:spPr>
            <a:xfrm>
              <a:off x="4114800" y="1234012"/>
              <a:ext cx="457200" cy="7281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657600" y="1234012"/>
              <a:ext cx="457200" cy="7281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78" name="Round Single Corner Rectangle 73"/>
            <p:cNvSpPr/>
            <p:nvPr/>
          </p:nvSpPr>
          <p:spPr>
            <a:xfrm flipH="1">
              <a:off x="3200400" y="1234012"/>
              <a:ext cx="457200" cy="72813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5677088" y="5110499"/>
            <a:ext cx="842885" cy="1264903"/>
            <a:chOff x="4257815" y="3604273"/>
            <a:chExt cx="632164" cy="948677"/>
          </a:xfrm>
        </p:grpSpPr>
        <p:grpSp>
          <p:nvGrpSpPr>
            <p:cNvPr id="3" name="Group 96"/>
            <p:cNvGrpSpPr/>
            <p:nvPr/>
          </p:nvGrpSpPr>
          <p:grpSpPr>
            <a:xfrm>
              <a:off x="4257815" y="3905805"/>
              <a:ext cx="632164" cy="647145"/>
              <a:chOff x="4107979" y="4055348"/>
              <a:chExt cx="966386" cy="788823"/>
            </a:xfrm>
          </p:grpSpPr>
          <p:sp>
            <p:nvSpPr>
              <p:cNvPr id="37" name="Isosceles Triangle 36"/>
              <p:cNvSpPr/>
              <p:nvPr/>
            </p:nvSpPr>
            <p:spPr bwMode="auto">
              <a:xfrm rot="10800000">
                <a:off x="4107979" y="4055348"/>
                <a:ext cx="966386" cy="785648"/>
              </a:xfrm>
              <a:prstGeom prst="triangle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0000">
                    <a:schemeClr val="bg1">
                      <a:lumMod val="85000"/>
                    </a:schemeClr>
                  </a:gs>
                </a:gsLst>
                <a:lin ang="0" scaled="0"/>
              </a:gradFill>
              <a:ln w="9525">
                <a:noFill/>
                <a:round/>
              </a:ln>
            </p:spPr>
            <p:txBody>
              <a:bodyPr vert="horz" wrap="square" lIns="162560" tIns="81280" rIns="162560" bIns="81280" numCol="1" rtlCol="0" anchor="t" anchorCtr="0" compatLnSpc="1"/>
              <a:lstStyle/>
              <a:p>
                <a:pPr algn="ctr"/>
                <a:endParaRPr lang="en-US" sz="2400"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 bwMode="auto">
              <a:xfrm rot="10800000">
                <a:off x="4472566" y="4640971"/>
                <a:ext cx="237212" cy="203200"/>
              </a:xfrm>
              <a:prstGeom prst="triangl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9525">
                <a:noFill/>
                <a:round/>
              </a:ln>
            </p:spPr>
            <p:txBody>
              <a:bodyPr vert="horz" wrap="square" lIns="162560" tIns="81280" rIns="162560" bIns="81280" numCol="1" rtlCol="0" anchor="t" anchorCtr="0" compatLnSpc="1"/>
              <a:lstStyle/>
              <a:p>
                <a:pPr algn="ctr"/>
                <a:endParaRPr lang="en-US" sz="2400"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4259771" y="3604273"/>
              <a:ext cx="630208" cy="416793"/>
              <a:chOff x="2514600" y="3103313"/>
              <a:chExt cx="914400" cy="604745"/>
            </a:xfrm>
          </p:grpSpPr>
          <p:sp>
            <p:nvSpPr>
              <p:cNvPr id="94" name="Pentagon 93"/>
              <p:cNvSpPr/>
              <p:nvPr/>
            </p:nvSpPr>
            <p:spPr>
              <a:xfrm rot="5400000">
                <a:off x="2364628" y="3253285"/>
                <a:ext cx="604743" cy="304800"/>
              </a:xfrm>
              <a:prstGeom prst="homePlat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95" name="Pentagon 94"/>
              <p:cNvSpPr/>
              <p:nvPr/>
            </p:nvSpPr>
            <p:spPr>
              <a:xfrm rot="5400000">
                <a:off x="2669428" y="3253286"/>
                <a:ext cx="604743" cy="304800"/>
              </a:xfrm>
              <a:prstGeom prst="homePlat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96" name="Pentagon 95"/>
              <p:cNvSpPr/>
              <p:nvPr/>
            </p:nvSpPr>
            <p:spPr>
              <a:xfrm rot="5400000">
                <a:off x="2974228" y="3253287"/>
                <a:ext cx="604743" cy="304800"/>
              </a:xfrm>
              <a:prstGeom prst="homePlat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</p:grpSp>
      <p:grpSp>
        <p:nvGrpSpPr>
          <p:cNvPr id="116" name="Group 115"/>
          <p:cNvGrpSpPr/>
          <p:nvPr/>
        </p:nvGrpSpPr>
        <p:grpSpPr>
          <a:xfrm>
            <a:off x="5676693" y="2261987"/>
            <a:ext cx="3030427" cy="557413"/>
            <a:chOff x="4889980" y="1620289"/>
            <a:chExt cx="2272820" cy="418060"/>
          </a:xfrm>
        </p:grpSpPr>
        <p:sp>
          <p:nvSpPr>
            <p:cNvPr id="103" name="Arc 102"/>
            <p:cNvSpPr/>
            <p:nvPr/>
          </p:nvSpPr>
          <p:spPr>
            <a:xfrm>
              <a:off x="6745790" y="1621338"/>
              <a:ext cx="417010" cy="417011"/>
            </a:xfrm>
            <a:prstGeom prst="arc">
              <a:avLst>
                <a:gd name="adj1" fmla="val 16003896"/>
                <a:gd name="adj2" fmla="val 5453928"/>
              </a:avLst>
            </a:prstGeom>
            <a:ln w="28575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13" name="Straight Connector 112"/>
            <p:cNvCxnSpPr>
              <a:stCxn id="103" idx="0"/>
            </p:cNvCxnSpPr>
            <p:nvPr/>
          </p:nvCxnSpPr>
          <p:spPr>
            <a:xfrm rot="10800000">
              <a:off x="4889980" y="1620289"/>
              <a:ext cx="2052429" cy="138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03" idx="2"/>
            </p:cNvCxnSpPr>
            <p:nvPr/>
          </p:nvCxnSpPr>
          <p:spPr>
            <a:xfrm rot="10800000" flipV="1">
              <a:off x="4889980" y="2038323"/>
              <a:ext cx="2061044" cy="2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/>
          <p:cNvGrpSpPr/>
          <p:nvPr/>
        </p:nvGrpSpPr>
        <p:grpSpPr>
          <a:xfrm>
            <a:off x="5676693" y="4553087"/>
            <a:ext cx="3030427" cy="557413"/>
            <a:chOff x="4889980" y="1620289"/>
            <a:chExt cx="2272820" cy="418060"/>
          </a:xfrm>
        </p:grpSpPr>
        <p:sp>
          <p:nvSpPr>
            <p:cNvPr id="118" name="Arc 117"/>
            <p:cNvSpPr/>
            <p:nvPr/>
          </p:nvSpPr>
          <p:spPr>
            <a:xfrm>
              <a:off x="6745790" y="1621338"/>
              <a:ext cx="417010" cy="417011"/>
            </a:xfrm>
            <a:prstGeom prst="arc">
              <a:avLst>
                <a:gd name="adj1" fmla="val 16003896"/>
                <a:gd name="adj2" fmla="val 5453928"/>
              </a:avLst>
            </a:prstGeom>
            <a:ln w="28575">
              <a:solidFill>
                <a:schemeClr val="accent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19" name="Straight Connector 118"/>
            <p:cNvCxnSpPr>
              <a:stCxn id="118" idx="0"/>
            </p:cNvCxnSpPr>
            <p:nvPr/>
          </p:nvCxnSpPr>
          <p:spPr>
            <a:xfrm rot="10800000">
              <a:off x="4889980" y="1620289"/>
              <a:ext cx="2052429" cy="1388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18" idx="2"/>
            </p:cNvCxnSpPr>
            <p:nvPr/>
          </p:nvCxnSpPr>
          <p:spPr>
            <a:xfrm rot="10800000" flipV="1">
              <a:off x="4889980" y="2038323"/>
              <a:ext cx="2061044" cy="26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 flipH="1">
            <a:off x="3495041" y="3416852"/>
            <a:ext cx="3030427" cy="557413"/>
            <a:chOff x="4889980" y="1620289"/>
            <a:chExt cx="2272820" cy="418060"/>
          </a:xfrm>
        </p:grpSpPr>
        <p:sp>
          <p:nvSpPr>
            <p:cNvPr id="122" name="Arc 121"/>
            <p:cNvSpPr/>
            <p:nvPr/>
          </p:nvSpPr>
          <p:spPr>
            <a:xfrm>
              <a:off x="6745790" y="1621338"/>
              <a:ext cx="417010" cy="417011"/>
            </a:xfrm>
            <a:prstGeom prst="arc">
              <a:avLst>
                <a:gd name="adj1" fmla="val 16003896"/>
                <a:gd name="adj2" fmla="val 5453928"/>
              </a:avLst>
            </a:prstGeom>
            <a:ln w="28575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23" name="Straight Connector 122"/>
            <p:cNvCxnSpPr>
              <a:stCxn id="122" idx="0"/>
            </p:cNvCxnSpPr>
            <p:nvPr/>
          </p:nvCxnSpPr>
          <p:spPr>
            <a:xfrm rot="10800000">
              <a:off x="4889980" y="1620289"/>
              <a:ext cx="2052429" cy="1388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22" idx="2"/>
            </p:cNvCxnSpPr>
            <p:nvPr/>
          </p:nvCxnSpPr>
          <p:spPr>
            <a:xfrm rot="10800000" flipV="1">
              <a:off x="4889980" y="2038323"/>
              <a:ext cx="2061044" cy="26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25"/>
          <p:cNvGrpSpPr/>
          <p:nvPr/>
        </p:nvGrpSpPr>
        <p:grpSpPr>
          <a:xfrm>
            <a:off x="937748" y="3418678"/>
            <a:ext cx="2515962" cy="1420544"/>
            <a:chOff x="281401" y="1593647"/>
            <a:chExt cx="1970577" cy="1065408"/>
          </a:xfrm>
        </p:grpSpPr>
        <p:sp>
          <p:nvSpPr>
            <p:cNvPr id="129" name="Text Placeholder 3"/>
            <p:cNvSpPr txBox="1"/>
            <p:nvPr/>
          </p:nvSpPr>
          <p:spPr>
            <a:xfrm>
              <a:off x="346314" y="1593647"/>
              <a:ext cx="1826629" cy="248545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218535">
                <a:spcBef>
                  <a:spcPct val="20000"/>
                </a:spcBef>
                <a:defRPr/>
              </a:pPr>
              <a:r>
                <a:rPr lang="en-US" altLang="zh-TW" sz="2200" b="1" dirty="0" err="1">
                  <a:solidFill>
                    <a:schemeClr val="accent2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Hipparcos</a:t>
              </a:r>
              <a:endParaRPr lang="en-US" sz="2200" b="1" dirty="0">
                <a:solidFill>
                  <a:schemeClr val="accent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30" name="Text Placeholder 3"/>
            <p:cNvSpPr txBox="1"/>
            <p:nvPr/>
          </p:nvSpPr>
          <p:spPr>
            <a:xfrm>
              <a:off x="281401" y="1883891"/>
              <a:ext cx="1970577" cy="775164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8535">
                <a:spcBef>
                  <a:spcPct val="20000"/>
                </a:spcBef>
                <a:defRPr/>
              </a:pPr>
              <a:r>
                <a:rPr lang="zh-TW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由歐洲太空總署</a:t>
              </a:r>
              <a:r>
                <a:rPr lang="en-US" altLang="zh-TW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(</a:t>
              </a:r>
              <a:r>
                <a:rPr lang="en-US" altLang="zh-TW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esa</a:t>
              </a:r>
              <a:r>
                <a:rPr lang="en-US" altLang="zh-TW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)</a:t>
              </a:r>
              <a:r>
                <a:rPr lang="zh-TW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之人造衛星所觀測之開放資料集，提供星球之位置及亮度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131" name="Group 25"/>
          <p:cNvGrpSpPr/>
          <p:nvPr/>
        </p:nvGrpSpPr>
        <p:grpSpPr>
          <a:xfrm>
            <a:off x="8866866" y="2192662"/>
            <a:ext cx="2410736" cy="1356985"/>
            <a:chOff x="284783" y="1593648"/>
            <a:chExt cx="1888160" cy="1017738"/>
          </a:xfrm>
        </p:grpSpPr>
        <p:sp>
          <p:nvSpPr>
            <p:cNvPr id="132" name="Text Placeholder 3"/>
            <p:cNvSpPr txBox="1"/>
            <p:nvPr/>
          </p:nvSpPr>
          <p:spPr>
            <a:xfrm>
              <a:off x="284783" y="1593648"/>
              <a:ext cx="1812916" cy="240265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 fontScale="92500" lnSpcReduction="10000"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8535">
                <a:spcBef>
                  <a:spcPct val="20000"/>
                </a:spcBef>
                <a:defRPr/>
              </a:pPr>
              <a:r>
                <a:rPr lang="en-US" altLang="zh-TW" sz="2400" b="1" dirty="0">
                  <a:solidFill>
                    <a:schemeClr val="accent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De440.bsp</a:t>
              </a:r>
              <a:endParaRPr lang="en-US" sz="3200" b="1" dirty="0">
                <a:solidFill>
                  <a:schemeClr val="accent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33" name="Text Placeholder 3"/>
            <p:cNvSpPr txBox="1"/>
            <p:nvPr/>
          </p:nvSpPr>
          <p:spPr>
            <a:xfrm>
              <a:off x="284784" y="1861516"/>
              <a:ext cx="1888159" cy="749870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8535">
                <a:spcBef>
                  <a:spcPct val="20000"/>
                </a:spcBef>
                <a:defRPr/>
              </a:pPr>
              <a:r>
                <a:rPr lang="zh-TW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由</a:t>
              </a:r>
              <a:r>
                <a:rPr lang="en-US" altLang="zh-TW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NASA</a:t>
              </a:r>
              <a:r>
                <a:rPr lang="zh-TW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底下</a:t>
              </a:r>
              <a:r>
                <a:rPr lang="en-US" altLang="zh-TW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JPL</a:t>
              </a:r>
              <a:r>
                <a:rPr lang="zh-TW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機構所提供之開放資料集，提供</a:t>
              </a:r>
              <a:r>
                <a:rPr lang="en-US" altLang="zh-TW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1550~2650</a:t>
              </a:r>
              <a:r>
                <a:rPr lang="zh-TW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年之星球相對距離與位置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134" name="Group 25"/>
          <p:cNvGrpSpPr/>
          <p:nvPr/>
        </p:nvGrpSpPr>
        <p:grpSpPr>
          <a:xfrm>
            <a:off x="8850518" y="4516813"/>
            <a:ext cx="2410735" cy="1371221"/>
            <a:chOff x="271979" y="1593648"/>
            <a:chExt cx="1888159" cy="878539"/>
          </a:xfrm>
        </p:grpSpPr>
        <p:sp>
          <p:nvSpPr>
            <p:cNvPr id="135" name="Text Placeholder 3"/>
            <p:cNvSpPr txBox="1"/>
            <p:nvPr/>
          </p:nvSpPr>
          <p:spPr>
            <a:xfrm>
              <a:off x="284783" y="1593648"/>
              <a:ext cx="1700585" cy="243704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8535">
                <a:spcBef>
                  <a:spcPct val="20000"/>
                </a:spcBef>
                <a:defRPr/>
              </a:pPr>
              <a:r>
                <a:rPr lang="en-US" altLang="zh-TW" sz="2200" b="1" dirty="0">
                  <a:solidFill>
                    <a:schemeClr val="accent3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Constellations</a:t>
              </a:r>
              <a:endParaRPr lang="en-US" sz="2200" b="1" dirty="0">
                <a:solidFill>
                  <a:schemeClr val="accent3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36" name="Text Placeholder 3"/>
            <p:cNvSpPr txBox="1"/>
            <p:nvPr/>
          </p:nvSpPr>
          <p:spPr>
            <a:xfrm>
              <a:off x="271979" y="1921602"/>
              <a:ext cx="1888159" cy="550585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8535">
                <a:spcBef>
                  <a:spcPct val="20000"/>
                </a:spcBef>
                <a:defRPr/>
              </a:pPr>
              <a:r>
                <a:rPr lang="zh-TW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由免費星座軟體</a:t>
              </a:r>
              <a:r>
                <a:rPr lang="en-US" altLang="zh-TW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Stellarium</a:t>
              </a:r>
              <a:r>
                <a:rPr lang="zh-TW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提供之資料集，提供</a:t>
              </a:r>
              <a:r>
                <a:rPr lang="en-US" altLang="zh-TW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88</a:t>
              </a:r>
              <a:r>
                <a:rPr lang="zh-TW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星座界線及星座範圍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5183300" y="2374901"/>
            <a:ext cx="3368453" cy="298451"/>
            <a:chOff x="3887474" y="1704975"/>
            <a:chExt cx="2526340" cy="223838"/>
          </a:xfrm>
        </p:grpSpPr>
        <p:sp>
          <p:nvSpPr>
            <p:cNvPr id="139" name="Oval 138"/>
            <p:cNvSpPr/>
            <p:nvPr/>
          </p:nvSpPr>
          <p:spPr bwMode="auto">
            <a:xfrm>
              <a:off x="6189976" y="1704975"/>
              <a:ext cx="223838" cy="22383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62560" tIns="81280" rIns="162560" bIns="81280" numCol="1" rtlCol="0" anchor="t" anchorCtr="0" compatLnSpc="1"/>
            <a:lstStyle/>
            <a:p>
              <a:pPr algn="ctr"/>
              <a:endParaRPr lang="en-US"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3887474" y="1816894"/>
              <a:ext cx="2408551" cy="1870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Group 157"/>
          <p:cNvGrpSpPr/>
          <p:nvPr/>
        </p:nvGrpSpPr>
        <p:grpSpPr>
          <a:xfrm>
            <a:off x="5183300" y="4690033"/>
            <a:ext cx="3368453" cy="298451"/>
            <a:chOff x="3887474" y="3441325"/>
            <a:chExt cx="2526340" cy="223838"/>
          </a:xfrm>
        </p:grpSpPr>
        <p:sp>
          <p:nvSpPr>
            <p:cNvPr id="143" name="Oval 142"/>
            <p:cNvSpPr/>
            <p:nvPr/>
          </p:nvSpPr>
          <p:spPr bwMode="auto">
            <a:xfrm>
              <a:off x="6189976" y="3441325"/>
              <a:ext cx="223838" cy="223838"/>
            </a:xfrm>
            <a:prstGeom prst="ellipse">
              <a:avLst/>
            </a:pr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62560" tIns="81280" rIns="162560" bIns="81280" numCol="1" rtlCol="0" anchor="t" anchorCtr="0" compatLnSpc="1"/>
            <a:lstStyle/>
            <a:p>
              <a:pPr algn="ctr"/>
              <a:endParaRPr lang="en-US"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44" name="Straight Connector 143"/>
            <p:cNvCxnSpPr/>
            <p:nvPr/>
          </p:nvCxnSpPr>
          <p:spPr>
            <a:xfrm>
              <a:off x="3887474" y="3553244"/>
              <a:ext cx="2408551" cy="1870"/>
            </a:xfrm>
            <a:prstGeom prst="line">
              <a:avLst/>
            </a:prstGeom>
            <a:ln w="12700">
              <a:solidFill>
                <a:schemeClr val="accent3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>
            <a:off x="3733802" y="3549649"/>
            <a:ext cx="3365500" cy="298451"/>
            <a:chOff x="2800350" y="2586037"/>
            <a:chExt cx="2524125" cy="223838"/>
          </a:xfrm>
        </p:grpSpPr>
        <p:sp>
          <p:nvSpPr>
            <p:cNvPr id="145" name="Oval 144"/>
            <p:cNvSpPr/>
            <p:nvPr/>
          </p:nvSpPr>
          <p:spPr bwMode="auto">
            <a:xfrm>
              <a:off x="2800350" y="2586037"/>
              <a:ext cx="223838" cy="22383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62560" tIns="81280" rIns="162560" bIns="81280" numCol="1" rtlCol="0" anchor="t" anchorCtr="0" compatLnSpc="1"/>
            <a:lstStyle/>
            <a:p>
              <a:pPr algn="ctr"/>
              <a:endParaRPr lang="en-US"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46" name="Straight Connector 145"/>
            <p:cNvCxnSpPr/>
            <p:nvPr/>
          </p:nvCxnSpPr>
          <p:spPr>
            <a:xfrm>
              <a:off x="2915924" y="2697956"/>
              <a:ext cx="2408551" cy="1870"/>
            </a:xfrm>
            <a:prstGeom prst="line">
              <a:avLst/>
            </a:prstGeom>
            <a:ln w="12700">
              <a:solidFill>
                <a:schemeClr val="accent2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8ED6288-D115-4B23-B14F-BD6F6E2C4179}"/>
              </a:ext>
            </a:extLst>
          </p:cNvPr>
          <p:cNvGrpSpPr/>
          <p:nvPr/>
        </p:nvGrpSpPr>
        <p:grpSpPr>
          <a:xfrm>
            <a:off x="840658" y="341631"/>
            <a:ext cx="10510685" cy="365760"/>
            <a:chOff x="840658" y="341631"/>
            <a:chExt cx="10510685" cy="365760"/>
          </a:xfrm>
        </p:grpSpPr>
        <p:sp>
          <p:nvSpPr>
            <p:cNvPr id="67" name="TextBox 8">
              <a:extLst>
                <a:ext uri="{FF2B5EF4-FFF2-40B4-BE49-F238E27FC236}">
                  <a16:creationId xmlns:a16="http://schemas.microsoft.com/office/drawing/2014/main" id="{DB3FA5BA-37F0-443E-9F8E-FC0FC83A5D4B}"/>
                </a:ext>
              </a:extLst>
            </p:cNvPr>
            <p:cNvSpPr txBox="1"/>
            <p:nvPr/>
          </p:nvSpPr>
          <p:spPr>
            <a:xfrm>
              <a:off x="4079777" y="341631"/>
              <a:ext cx="3744178" cy="3657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rmAutofit fontScale="92500"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ans TC"/>
                  <a:ea typeface="Source Han Sans TC"/>
                  <a:cs typeface="+mn-ea"/>
                  <a:sym typeface="Source Han Serif SC" panose="02020400000000000000" pitchFamily="18" charset="-122"/>
                </a:rPr>
                <a:t>資料來源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1C338472-9CB9-42E7-839C-67949D1FBF7E}"/>
                </a:ext>
              </a:extLst>
            </p:cNvPr>
            <p:cNvGrpSpPr/>
            <p:nvPr/>
          </p:nvGrpSpPr>
          <p:grpSpPr>
            <a:xfrm>
              <a:off x="840658" y="561638"/>
              <a:ext cx="10510685" cy="0"/>
              <a:chOff x="1028775" y="591989"/>
              <a:chExt cx="11086097" cy="0"/>
            </a:xfrm>
          </p:grpSpPr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AFFE008B-4A1B-4B89-835B-F5DEB051D514}"/>
                  </a:ext>
                </a:extLst>
              </p:cNvPr>
              <p:cNvCxnSpPr/>
              <p:nvPr/>
            </p:nvCxnSpPr>
            <p:spPr>
              <a:xfrm>
                <a:off x="1028775" y="591989"/>
                <a:ext cx="3504197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FBD107A1-9E56-40EF-A854-CD376139E1BC}"/>
                  </a:ext>
                </a:extLst>
              </p:cNvPr>
              <p:cNvCxnSpPr/>
              <p:nvPr/>
            </p:nvCxnSpPr>
            <p:spPr>
              <a:xfrm>
                <a:off x="8610675" y="591989"/>
                <a:ext cx="3504197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6" name="Picture 2" descr="美國國家航空暨太空總署- 維基百科，自由的百科全書">
            <a:extLst>
              <a:ext uri="{FF2B5EF4-FFF2-40B4-BE49-F238E27FC236}">
                <a16:creationId xmlns:a16="http://schemas.microsoft.com/office/drawing/2014/main" id="{13C85A33-A05C-3D6A-101B-E973DE807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755" y="2197966"/>
            <a:ext cx="925286" cy="77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ellarium - Wikimedia Commons">
            <a:extLst>
              <a:ext uri="{FF2B5EF4-FFF2-40B4-BE49-F238E27FC236}">
                <a16:creationId xmlns:a16="http://schemas.microsoft.com/office/drawing/2014/main" id="{E51101C2-9B6A-52A0-4595-79D0F5D503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5"/>
          <a:stretch/>
        </p:blipFill>
        <p:spPr bwMode="auto">
          <a:xfrm>
            <a:off x="4120272" y="4536848"/>
            <a:ext cx="921524" cy="90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uropean Space Agency, ESA - YouTube">
            <a:extLst>
              <a:ext uri="{FF2B5EF4-FFF2-40B4-BE49-F238E27FC236}">
                <a16:creationId xmlns:a16="http://schemas.microsoft.com/office/drawing/2014/main" id="{10BDEF86-C8BD-1A14-0F35-DC8B93A15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9" b="96000" l="1667" r="99333">
                        <a14:foregroundMark x1="37889" y1="8778" x2="19333" y2="18333"/>
                        <a14:foregroundMark x1="19333" y1="18333" x2="6222" y2="36000"/>
                        <a14:foregroundMark x1="7111" y1="38333" x2="12444" y2="73333"/>
                        <a14:foregroundMark x1="12444" y1="73333" x2="31333" y2="83667"/>
                        <a14:foregroundMark x1="31333" y1="83667" x2="65667" y2="76000"/>
                        <a14:foregroundMark x1="65667" y1="76000" x2="50556" y2="38111"/>
                        <a14:foregroundMark x1="50556" y1="38111" x2="45444" y2="33222"/>
                        <a14:foregroundMark x1="46333" y1="33444" x2="41222" y2="53667"/>
                        <a14:foregroundMark x1="41222" y1="53667" x2="44778" y2="70778"/>
                        <a14:foregroundMark x1="44778" y1="70778" x2="45222" y2="70778"/>
                        <a14:foregroundMark x1="22889" y1="48000" x2="44333" y2="48222"/>
                        <a14:foregroundMark x1="44333" y1="48222" x2="77667" y2="36667"/>
                        <a14:foregroundMark x1="77667" y1="36667" x2="86778" y2="51000"/>
                        <a14:foregroundMark x1="86778" y1="51000" x2="86556" y2="51667"/>
                        <a14:foregroundMark x1="82333" y1="55333" x2="25333" y2="43556"/>
                        <a14:foregroundMark x1="31667" y1="42000" x2="32111" y2="65556"/>
                        <a14:foregroundMark x1="7889" y1="28556" x2="9000" y2="71222"/>
                        <a14:foregroundMark x1="9000" y1="71222" x2="41444" y2="90667"/>
                        <a14:foregroundMark x1="41444" y1="90667" x2="57444" y2="93444"/>
                        <a14:foregroundMark x1="57444" y1="93444" x2="75000" y2="85222"/>
                        <a14:foregroundMark x1="75000" y1="85222" x2="89889" y2="65556"/>
                        <a14:foregroundMark x1="89889" y1="65556" x2="95333" y2="45444"/>
                        <a14:foregroundMark x1="95333" y1="45444" x2="93333" y2="35667"/>
                        <a14:foregroundMark x1="93333" y1="35667" x2="88000" y2="25111"/>
                        <a14:foregroundMark x1="88000" y1="25111" x2="73667" y2="11333"/>
                        <a14:foregroundMark x1="73667" y1="11333" x2="41111" y2="5000"/>
                        <a14:foregroundMark x1="11111" y1="30889" x2="3333" y2="44000"/>
                        <a14:foregroundMark x1="3333" y1="44000" x2="1667" y2="50556"/>
                        <a14:foregroundMark x1="9222" y1="36889" x2="6889" y2="50778"/>
                        <a14:foregroundMark x1="6667" y1="42444" x2="6222" y2="48444"/>
                        <a14:foregroundMark x1="12889" y1="34111" x2="9889" y2="37778"/>
                        <a14:foregroundMark x1="7111" y1="29778" x2="11111" y2="31111"/>
                        <a14:foregroundMark x1="12889" y1="27222" x2="20667" y2="14111"/>
                        <a14:foregroundMark x1="20667" y1="14111" x2="23556" y2="13111"/>
                        <a14:foregroundMark x1="27222" y1="10556" x2="26333" y2="10556"/>
                        <a14:foregroundMark x1="41333" y1="6000" x2="55333" y2="3889"/>
                        <a14:foregroundMark x1="50111" y1="7778" x2="62111" y2="7333"/>
                        <a14:foregroundMark x1="66667" y1="8333" x2="72667" y2="11333"/>
                        <a14:foregroundMark x1="73333" y1="11556" x2="80556" y2="15889"/>
                        <a14:foregroundMark x1="83778" y1="21444" x2="95556" y2="51000"/>
                        <a14:foregroundMark x1="95556" y1="51000" x2="95556" y2="55111"/>
                        <a14:foregroundMark x1="99444" y1="50333" x2="99444" y2="50333"/>
                        <a14:foregroundMark x1="63000" y1="46778" x2="63000" y2="46778"/>
                        <a14:foregroundMark x1="60667" y1="45667" x2="60667" y2="45667"/>
                        <a14:foregroundMark x1="63000" y1="44778" x2="66222" y2="45889"/>
                        <a14:foregroundMark x1="75000" y1="46111" x2="80778" y2="47778"/>
                        <a14:foregroundMark x1="50333" y1="53333" x2="53778" y2="56333"/>
                        <a14:foregroundMark x1="61556" y1="56000" x2="69444" y2="56222"/>
                        <a14:foregroundMark x1="44778" y1="50778" x2="49333" y2="55111"/>
                        <a14:foregroundMark x1="22667" y1="47000" x2="24889" y2="59333"/>
                        <a14:foregroundMark x1="29778" y1="39667" x2="19111" y2="52444"/>
                        <a14:foregroundMark x1="19111" y1="52444" x2="19111" y2="54889"/>
                        <a14:foregroundMark x1="36000" y1="53333" x2="38556" y2="54222"/>
                        <a14:foregroundMark x1="4333" y1="56000" x2="6222" y2="59556"/>
                        <a14:foregroundMark x1="4556" y1="64556" x2="11000" y2="76556"/>
                        <a14:foregroundMark x1="11000" y1="76556" x2="30444" y2="92111"/>
                        <a14:foregroundMark x1="30444" y1="92111" x2="53333" y2="96000"/>
                        <a14:foregroundMark x1="53333" y1="96000" x2="53333" y2="96000"/>
                        <a14:foregroundMark x1="6444" y1="64556" x2="5556" y2="66667"/>
                        <a14:foregroundMark x1="19889" y1="42000" x2="29444" y2="48556"/>
                        <a14:foregroundMark x1="29444" y1="48556" x2="29333" y2="50333"/>
                        <a14:foregroundMark x1="25333" y1="58333" x2="36222" y2="49000"/>
                        <a14:foregroundMark x1="36222" y1="49000" x2="22667" y2="54889"/>
                        <a14:foregroundMark x1="22667" y1="54889" x2="32444" y2="48222"/>
                        <a14:foregroundMark x1="32444" y1="48222" x2="32333" y2="54444"/>
                        <a14:foregroundMark x1="24000" y1="58556" x2="22333" y2="39111"/>
                        <a14:foregroundMark x1="22333" y1="39111" x2="36556" y2="43111"/>
                        <a14:foregroundMark x1="36556" y1="43111" x2="38556" y2="49111"/>
                        <a14:foregroundMark x1="20111" y1="47000" x2="21889" y2="50556"/>
                        <a14:foregroundMark x1="28889" y1="59333" x2="36444" y2="53778"/>
                        <a14:foregroundMark x1="37667" y1="55778" x2="33222" y2="60444"/>
                        <a14:foregroundMark x1="54667" y1="48444" x2="51222" y2="52111"/>
                        <a14:foregroundMark x1="54000" y1="52111" x2="54889" y2="56556"/>
                        <a14:foregroundMark x1="62333" y1="45444" x2="62222" y2="55889"/>
                        <a14:foregroundMark x1="62222" y1="55889" x2="61667" y2="56556"/>
                        <a14:foregroundMark x1="61667" y1="47000" x2="58556" y2="54889"/>
                        <a14:foregroundMark x1="73556" y1="46556" x2="86111" y2="53778"/>
                        <a14:foregroundMark x1="74778" y1="53333" x2="76889" y2="52778"/>
                        <a14:foregroundMark x1="85111" y1="77000" x2="83778" y2="80778"/>
                        <a14:foregroundMark x1="88333" y1="75444" x2="83556" y2="77778"/>
                        <a14:foregroundMark x1="95556" y1="57889" x2="96444" y2="48889"/>
                        <a14:foregroundMark x1="94333" y1="62333" x2="92111" y2="65556"/>
                        <a14:foregroundMark x1="93444" y1="57444" x2="93222" y2="69222"/>
                        <a14:foregroundMark x1="95778" y1="58111" x2="91111" y2="72667"/>
                        <a14:foregroundMark x1="91111" y1="72667" x2="90667" y2="73333"/>
                        <a14:foregroundMark x1="92556" y1="71222" x2="75667" y2="90000"/>
                        <a14:foregroundMark x1="76778" y1="15667" x2="74111" y2="16556"/>
                        <a14:foregroundMark x1="56333" y1="5222" x2="58111" y2="7333"/>
                        <a14:foregroundMark x1="67333" y1="45667" x2="78222" y2="44333"/>
                        <a14:foregroundMark x1="68778" y1="55778" x2="75889" y2="50000"/>
                        <a14:foregroundMark x1="72667" y1="56222" x2="78667" y2="56333"/>
                        <a14:foregroundMark x1="27000" y1="88556" x2="37556" y2="9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401" y="3317246"/>
            <a:ext cx="774152" cy="77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887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01313" y="3079444"/>
            <a:ext cx="2099103" cy="2511381"/>
            <a:chOff x="900983" y="2309582"/>
            <a:chExt cx="1574327" cy="1883536"/>
          </a:xfrm>
        </p:grpSpPr>
        <p:sp>
          <p:nvSpPr>
            <p:cNvPr id="4" name="Freeform: Shape 1"/>
            <p:cNvSpPr/>
            <p:nvPr/>
          </p:nvSpPr>
          <p:spPr bwMode="auto">
            <a:xfrm>
              <a:off x="1812159" y="2684578"/>
              <a:ext cx="276971" cy="2999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r>
                <a:rPr lang="zh-TW" altLang="zh-TW" sz="1867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01</a:t>
              </a:r>
            </a:p>
          </p:txBody>
        </p:sp>
        <p:sp>
          <p:nvSpPr>
            <p:cNvPr id="5" name="Freeform: Shape 2"/>
            <p:cNvSpPr/>
            <p:nvPr/>
          </p:nvSpPr>
          <p:spPr bwMode="auto">
            <a:xfrm>
              <a:off x="1425978" y="2309582"/>
              <a:ext cx="1049332" cy="1170385"/>
            </a:xfrm>
            <a:custGeom>
              <a:avLst/>
              <a:gdLst>
                <a:gd name="T0" fmla="+- 0 10800 961"/>
                <a:gd name="T1" fmla="*/ T0 w 19679"/>
                <a:gd name="T2" fmla="*/ 10800 h 21600"/>
                <a:gd name="T3" fmla="+- 0 10800 961"/>
                <a:gd name="T4" fmla="*/ T3 w 19679"/>
                <a:gd name="T5" fmla="*/ 10800 h 21600"/>
                <a:gd name="T6" fmla="+- 0 10800 961"/>
                <a:gd name="T7" fmla="*/ T6 w 19679"/>
                <a:gd name="T8" fmla="*/ 10800 h 21600"/>
                <a:gd name="T9" fmla="+- 0 10800 961"/>
                <a:gd name="T10" fmla="*/ T9 w 19679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600">
                  <a:moveTo>
                    <a:pt x="9838" y="0"/>
                  </a:moveTo>
                  <a:cubicBezTo>
                    <a:pt x="7321" y="0"/>
                    <a:pt x="4802" y="944"/>
                    <a:pt x="2881" y="2835"/>
                  </a:cubicBezTo>
                  <a:cubicBezTo>
                    <a:pt x="-961" y="6616"/>
                    <a:pt x="-961" y="12749"/>
                    <a:pt x="2881" y="16530"/>
                  </a:cubicBezTo>
                  <a:cubicBezTo>
                    <a:pt x="4639" y="18260"/>
                    <a:pt x="6897" y="19188"/>
                    <a:pt x="9197" y="19335"/>
                  </a:cubicBezTo>
                  <a:cubicBezTo>
                    <a:pt x="8918" y="20157"/>
                    <a:pt x="8453" y="20930"/>
                    <a:pt x="7797" y="21600"/>
                  </a:cubicBezTo>
                  <a:cubicBezTo>
                    <a:pt x="8874" y="21508"/>
                    <a:pt x="9927" y="21069"/>
                    <a:pt x="10751" y="20282"/>
                  </a:cubicBezTo>
                  <a:cubicBezTo>
                    <a:pt x="11091" y="19958"/>
                    <a:pt x="11357" y="19595"/>
                    <a:pt x="11572" y="19211"/>
                  </a:cubicBezTo>
                  <a:cubicBezTo>
                    <a:pt x="13486" y="18876"/>
                    <a:pt x="15317" y="17986"/>
                    <a:pt x="16796" y="16530"/>
                  </a:cubicBezTo>
                  <a:cubicBezTo>
                    <a:pt x="20638" y="12749"/>
                    <a:pt x="20638" y="6616"/>
                    <a:pt x="16796" y="2835"/>
                  </a:cubicBezTo>
                  <a:cubicBezTo>
                    <a:pt x="14875" y="944"/>
                    <a:pt x="12356" y="0"/>
                    <a:pt x="9838" y="0"/>
                  </a:cubicBezTo>
                  <a:close/>
                  <a:moveTo>
                    <a:pt x="9838" y="3047"/>
                  </a:moveTo>
                  <a:cubicBezTo>
                    <a:pt x="11564" y="3047"/>
                    <a:pt x="13290" y="3694"/>
                    <a:pt x="14607" y="4990"/>
                  </a:cubicBezTo>
                  <a:cubicBezTo>
                    <a:pt x="17240" y="7581"/>
                    <a:pt x="17240" y="11784"/>
                    <a:pt x="14607" y="14375"/>
                  </a:cubicBezTo>
                  <a:cubicBezTo>
                    <a:pt x="11973" y="16967"/>
                    <a:pt x="7703" y="16967"/>
                    <a:pt x="5070" y="14375"/>
                  </a:cubicBezTo>
                  <a:cubicBezTo>
                    <a:pt x="2437" y="11784"/>
                    <a:pt x="2437" y="7581"/>
                    <a:pt x="5070" y="4990"/>
                  </a:cubicBezTo>
                  <a:cubicBezTo>
                    <a:pt x="6387" y="3694"/>
                    <a:pt x="8113" y="3047"/>
                    <a:pt x="9838" y="30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467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6" name="Freeform: Shape 13"/>
            <p:cNvSpPr/>
            <p:nvPr/>
          </p:nvSpPr>
          <p:spPr bwMode="auto">
            <a:xfrm>
              <a:off x="900983" y="3560886"/>
              <a:ext cx="1569722" cy="63223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rmAutofit/>
            </a:bodyPr>
            <a:lstStyle/>
            <a:p>
              <a:pPr algn="r">
                <a:lnSpc>
                  <a:spcPct val="100000"/>
                </a:lnSpc>
              </a:pPr>
              <a:r>
                <a:rPr lang="zh-TW" altLang="en-US" sz="1600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利用資料集獲取各恆星在各個時間的赤經赤緯</a:t>
              </a:r>
              <a:endParaRPr lang="zh-TW" altLang="zh-TW" sz="1600" dirty="0">
                <a:solidFill>
                  <a:schemeClr val="bg1"/>
                </a:solidFill>
                <a:latin typeface="Source Han Sans TC"/>
                <a:ea typeface="Source Han Sans TC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300415" y="1061634"/>
            <a:ext cx="2099103" cy="2717802"/>
            <a:chOff x="2475310" y="796226"/>
            <a:chExt cx="1574327" cy="2038351"/>
          </a:xfrm>
        </p:grpSpPr>
        <p:sp>
          <p:nvSpPr>
            <p:cNvPr id="6" name="Freeform: Shape 3"/>
            <p:cNvSpPr/>
            <p:nvPr/>
          </p:nvSpPr>
          <p:spPr bwMode="auto">
            <a:xfrm>
              <a:off x="2475310" y="1649719"/>
              <a:ext cx="1049332" cy="1184858"/>
            </a:xfrm>
            <a:custGeom>
              <a:avLst/>
              <a:gdLst>
                <a:gd name="T0" fmla="+- 0 10800 961"/>
                <a:gd name="T1" fmla="*/ T0 w 19679"/>
                <a:gd name="T2" fmla="*/ 10352 h 20704"/>
                <a:gd name="T3" fmla="+- 0 10800 961"/>
                <a:gd name="T4" fmla="*/ T3 w 19679"/>
                <a:gd name="T5" fmla="*/ 10352 h 20704"/>
                <a:gd name="T6" fmla="+- 0 10800 961"/>
                <a:gd name="T7" fmla="*/ T6 w 19679"/>
                <a:gd name="T8" fmla="*/ 10352 h 20704"/>
                <a:gd name="T9" fmla="+- 0 10800 961"/>
                <a:gd name="T10" fmla="*/ T9 w 19679"/>
                <a:gd name="T11" fmla="*/ 10352 h 20704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0704">
                  <a:moveTo>
                    <a:pt x="11880" y="0"/>
                  </a:moveTo>
                  <a:cubicBezTo>
                    <a:pt x="10803" y="87"/>
                    <a:pt x="9750" y="505"/>
                    <a:pt x="8926" y="1250"/>
                  </a:cubicBezTo>
                  <a:cubicBezTo>
                    <a:pt x="8506" y="1629"/>
                    <a:pt x="8190" y="2063"/>
                    <a:pt x="7960" y="2524"/>
                  </a:cubicBezTo>
                  <a:cubicBezTo>
                    <a:pt x="6100" y="2860"/>
                    <a:pt x="4322" y="3700"/>
                    <a:pt x="2881" y="5043"/>
                  </a:cubicBezTo>
                  <a:cubicBezTo>
                    <a:pt x="-961" y="8625"/>
                    <a:pt x="-961" y="14435"/>
                    <a:pt x="2881" y="18017"/>
                  </a:cubicBezTo>
                  <a:cubicBezTo>
                    <a:pt x="6723" y="21600"/>
                    <a:pt x="12954" y="21599"/>
                    <a:pt x="16796" y="18017"/>
                  </a:cubicBezTo>
                  <a:cubicBezTo>
                    <a:pt x="20638" y="14435"/>
                    <a:pt x="20638" y="8625"/>
                    <a:pt x="16796" y="5043"/>
                  </a:cubicBezTo>
                  <a:cubicBezTo>
                    <a:pt x="15021" y="3388"/>
                    <a:pt x="12736" y="2509"/>
                    <a:pt x="10412" y="2383"/>
                  </a:cubicBezTo>
                  <a:cubicBezTo>
                    <a:pt x="10678" y="1519"/>
                    <a:pt x="11159" y="697"/>
                    <a:pt x="11880" y="0"/>
                  </a:cubicBezTo>
                  <a:close/>
                  <a:moveTo>
                    <a:pt x="9838" y="5244"/>
                  </a:moveTo>
                  <a:cubicBezTo>
                    <a:pt x="11564" y="5244"/>
                    <a:pt x="13290" y="5857"/>
                    <a:pt x="14607" y="7085"/>
                  </a:cubicBezTo>
                  <a:cubicBezTo>
                    <a:pt x="17240" y="9540"/>
                    <a:pt x="17240" y="13521"/>
                    <a:pt x="14607" y="15976"/>
                  </a:cubicBezTo>
                  <a:cubicBezTo>
                    <a:pt x="11974" y="18431"/>
                    <a:pt x="7703" y="18431"/>
                    <a:pt x="5070" y="15976"/>
                  </a:cubicBezTo>
                  <a:cubicBezTo>
                    <a:pt x="2437" y="13521"/>
                    <a:pt x="2437" y="9540"/>
                    <a:pt x="5070" y="7085"/>
                  </a:cubicBezTo>
                  <a:cubicBezTo>
                    <a:pt x="6387" y="5857"/>
                    <a:pt x="8113" y="5244"/>
                    <a:pt x="9838" y="52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467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1" name="Freeform: Shape 8"/>
            <p:cNvSpPr/>
            <p:nvPr/>
          </p:nvSpPr>
          <p:spPr bwMode="auto">
            <a:xfrm>
              <a:off x="2479915" y="796226"/>
              <a:ext cx="1569722" cy="78704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rmAutofit/>
            </a:bodyPr>
            <a:lstStyle/>
            <a:p>
              <a:pPr>
                <a:lnSpc>
                  <a:spcPct val="100000"/>
                </a:lnSpc>
              </a:pPr>
              <a:r>
                <a:rPr lang="zh-TW" altLang="en-US" sz="1600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將使用者輸入的地點轉為經緯度、時間轉為</a:t>
              </a:r>
              <a:r>
                <a:rPr lang="en-US" altLang="zh-TW" sz="1600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UTC</a:t>
              </a:r>
              <a:r>
                <a:rPr lang="zh-TW" altLang="en-US" sz="1600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時間，得到觀測者位置</a:t>
              </a:r>
              <a:endParaRPr lang="zh-TW" altLang="zh-TW" sz="1600" dirty="0">
                <a:solidFill>
                  <a:schemeClr val="bg1"/>
                </a:solidFill>
                <a:latin typeface="Source Han Sans TC"/>
                <a:ea typeface="Source Han Sans TC"/>
                <a:sym typeface="Source Han Serif SC" panose="02020400000000000000" pitchFamily="18" charset="-122"/>
              </a:endParaRPr>
            </a:p>
          </p:txBody>
        </p:sp>
        <p:sp>
          <p:nvSpPr>
            <p:cNvPr id="17" name="Freeform: Shape 14"/>
            <p:cNvSpPr/>
            <p:nvPr/>
          </p:nvSpPr>
          <p:spPr bwMode="auto">
            <a:xfrm>
              <a:off x="2861491" y="2159583"/>
              <a:ext cx="276971" cy="2999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r>
                <a:rPr lang="zh-TW" altLang="zh-TW" sz="1867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02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000408" y="3079444"/>
            <a:ext cx="2356848" cy="3072045"/>
            <a:chOff x="3000305" y="2309582"/>
            <a:chExt cx="1767636" cy="2304034"/>
          </a:xfrm>
        </p:grpSpPr>
        <p:grpSp>
          <p:nvGrpSpPr>
            <p:cNvPr id="24" name="组合 23"/>
            <p:cNvGrpSpPr/>
            <p:nvPr/>
          </p:nvGrpSpPr>
          <p:grpSpPr>
            <a:xfrm>
              <a:off x="3000305" y="2309582"/>
              <a:ext cx="1767636" cy="2304034"/>
              <a:chOff x="3000305" y="2309582"/>
              <a:chExt cx="1767636" cy="2304034"/>
            </a:xfrm>
          </p:grpSpPr>
          <p:sp>
            <p:nvSpPr>
              <p:cNvPr id="7" name="Freeform: Shape 4"/>
              <p:cNvSpPr/>
              <p:nvPr/>
            </p:nvSpPr>
            <p:spPr bwMode="auto">
              <a:xfrm>
                <a:off x="3524642" y="2309582"/>
                <a:ext cx="1049990" cy="1170385"/>
              </a:xfrm>
              <a:custGeom>
                <a:avLst/>
                <a:gdLst>
                  <a:gd name="T0" fmla="+- 0 10800 961"/>
                  <a:gd name="T1" fmla="*/ T0 w 19679"/>
                  <a:gd name="T2" fmla="*/ 10800 h 21600"/>
                  <a:gd name="T3" fmla="+- 0 10800 961"/>
                  <a:gd name="T4" fmla="*/ T3 w 19679"/>
                  <a:gd name="T5" fmla="*/ 10800 h 21600"/>
                  <a:gd name="T6" fmla="+- 0 10800 961"/>
                  <a:gd name="T7" fmla="*/ T6 w 19679"/>
                  <a:gd name="T8" fmla="*/ 10800 h 21600"/>
                  <a:gd name="T9" fmla="+- 0 10800 961"/>
                  <a:gd name="T10" fmla="*/ T9 w 19679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19679" h="21600">
                    <a:moveTo>
                      <a:pt x="9838" y="0"/>
                    </a:moveTo>
                    <a:cubicBezTo>
                      <a:pt x="7321" y="0"/>
                      <a:pt x="4802" y="944"/>
                      <a:pt x="2881" y="2835"/>
                    </a:cubicBezTo>
                    <a:cubicBezTo>
                      <a:pt x="-961" y="6616"/>
                      <a:pt x="-961" y="12749"/>
                      <a:pt x="2881" y="16530"/>
                    </a:cubicBezTo>
                    <a:cubicBezTo>
                      <a:pt x="4648" y="18270"/>
                      <a:pt x="6921" y="19199"/>
                      <a:pt x="9234" y="19338"/>
                    </a:cubicBezTo>
                    <a:cubicBezTo>
                      <a:pt x="8955" y="20157"/>
                      <a:pt x="8491" y="20932"/>
                      <a:pt x="7837" y="21600"/>
                    </a:cubicBezTo>
                    <a:cubicBezTo>
                      <a:pt x="8914" y="21508"/>
                      <a:pt x="9967" y="21069"/>
                      <a:pt x="10791" y="20282"/>
                    </a:cubicBezTo>
                    <a:cubicBezTo>
                      <a:pt x="11132" y="19957"/>
                      <a:pt x="11400" y="19590"/>
                      <a:pt x="11615" y="19205"/>
                    </a:cubicBezTo>
                    <a:cubicBezTo>
                      <a:pt x="13512" y="18863"/>
                      <a:pt x="15329" y="17974"/>
                      <a:pt x="16796" y="16530"/>
                    </a:cubicBezTo>
                    <a:cubicBezTo>
                      <a:pt x="20638" y="12749"/>
                      <a:pt x="20638" y="6616"/>
                      <a:pt x="16796" y="2835"/>
                    </a:cubicBezTo>
                    <a:cubicBezTo>
                      <a:pt x="14875" y="944"/>
                      <a:pt x="12356" y="0"/>
                      <a:pt x="9838" y="0"/>
                    </a:cubicBezTo>
                    <a:close/>
                    <a:moveTo>
                      <a:pt x="9838" y="3047"/>
                    </a:moveTo>
                    <a:cubicBezTo>
                      <a:pt x="11564" y="3047"/>
                      <a:pt x="13290" y="3694"/>
                      <a:pt x="14607" y="4990"/>
                    </a:cubicBezTo>
                    <a:cubicBezTo>
                      <a:pt x="17240" y="7581"/>
                      <a:pt x="17240" y="11784"/>
                      <a:pt x="14607" y="14375"/>
                    </a:cubicBezTo>
                    <a:cubicBezTo>
                      <a:pt x="11973" y="16967"/>
                      <a:pt x="7703" y="16967"/>
                      <a:pt x="5070" y="14375"/>
                    </a:cubicBezTo>
                    <a:cubicBezTo>
                      <a:pt x="2437" y="11784"/>
                      <a:pt x="2437" y="7581"/>
                      <a:pt x="5070" y="4990"/>
                    </a:cubicBezTo>
                    <a:cubicBezTo>
                      <a:pt x="6387" y="3694"/>
                      <a:pt x="8113" y="3047"/>
                      <a:pt x="9838" y="30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467">
                  <a:solidFill>
                    <a:schemeClr val="bg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5" name="Freeform: Shape 12"/>
              <p:cNvSpPr/>
              <p:nvPr/>
            </p:nvSpPr>
            <p:spPr bwMode="auto">
              <a:xfrm>
                <a:off x="3000305" y="3560886"/>
                <a:ext cx="1767636" cy="105273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rmAutofit/>
              </a:bodyPr>
              <a:lstStyle/>
              <a:p>
                <a:pPr algn="r">
                  <a:lnSpc>
                    <a:spcPct val="100000"/>
                  </a:lnSpc>
                </a:pPr>
                <a:r>
                  <a:rPr lang="zh-TW" altLang="en-US" sz="1600" dirty="0">
                    <a:solidFill>
                      <a:schemeClr val="bg1"/>
                    </a:solidFill>
                    <a:latin typeface="Source Han Sans TC"/>
                    <a:ea typeface="Source Han Sans TC"/>
                    <a:sym typeface="Source Han Serif SC" panose="02020400000000000000" pitchFamily="18" charset="-122"/>
                  </a:rPr>
                  <a:t>將觀測者位置結合仰角及方位角，投影至天球上，並將投影點命名為</a:t>
                </a:r>
                <a:r>
                  <a:rPr lang="en-US" altLang="zh-TW" sz="1600" dirty="0">
                    <a:solidFill>
                      <a:schemeClr val="bg1"/>
                    </a:solidFill>
                    <a:latin typeface="Source Han Sans TC"/>
                    <a:ea typeface="Source Han Sans TC"/>
                    <a:sym typeface="Source Han Serif SC" panose="02020400000000000000" pitchFamily="18" charset="-122"/>
                  </a:rPr>
                  <a:t>star</a:t>
                </a:r>
                <a:r>
                  <a:rPr lang="zh-TW" altLang="en-US" sz="1600" dirty="0">
                    <a:solidFill>
                      <a:schemeClr val="bg1"/>
                    </a:solidFill>
                    <a:latin typeface="Source Han Sans TC"/>
                    <a:ea typeface="Source Han Sans TC"/>
                    <a:sym typeface="Source Han Serif SC" panose="02020400000000000000" pitchFamily="18" charset="-122"/>
                  </a:rPr>
                  <a:t>，並得到一組赤經赤緯的座標</a:t>
                </a:r>
                <a:endParaRPr lang="zh-TW" altLang="zh-TW" sz="1600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18" name="Freeform: Shape 15"/>
            <p:cNvSpPr/>
            <p:nvPr/>
          </p:nvSpPr>
          <p:spPr bwMode="auto">
            <a:xfrm>
              <a:off x="3910823" y="2684578"/>
              <a:ext cx="277629" cy="2999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r>
                <a:rPr lang="zh-TW" altLang="zh-TW" sz="1867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03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098633" y="1061634"/>
            <a:ext cx="2092963" cy="2717802"/>
            <a:chOff x="4573974" y="796226"/>
            <a:chExt cx="1569722" cy="2038351"/>
          </a:xfrm>
        </p:grpSpPr>
        <p:sp>
          <p:nvSpPr>
            <p:cNvPr id="8" name="Freeform: Shape 5"/>
            <p:cNvSpPr/>
            <p:nvPr/>
          </p:nvSpPr>
          <p:spPr bwMode="auto">
            <a:xfrm>
              <a:off x="4573974" y="1649719"/>
              <a:ext cx="1049990" cy="1184858"/>
            </a:xfrm>
            <a:custGeom>
              <a:avLst/>
              <a:gdLst>
                <a:gd name="T0" fmla="+- 0 10800 961"/>
                <a:gd name="T1" fmla="*/ T0 w 19679"/>
                <a:gd name="T2" fmla="*/ 10352 h 20704"/>
                <a:gd name="T3" fmla="+- 0 10800 961"/>
                <a:gd name="T4" fmla="*/ T3 w 19679"/>
                <a:gd name="T5" fmla="*/ 10352 h 20704"/>
                <a:gd name="T6" fmla="+- 0 10800 961"/>
                <a:gd name="T7" fmla="*/ T6 w 19679"/>
                <a:gd name="T8" fmla="*/ 10352 h 20704"/>
                <a:gd name="T9" fmla="+- 0 10800 961"/>
                <a:gd name="T10" fmla="*/ T9 w 19679"/>
                <a:gd name="T11" fmla="*/ 10352 h 20704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0704">
                  <a:moveTo>
                    <a:pt x="11963" y="0"/>
                  </a:moveTo>
                  <a:cubicBezTo>
                    <a:pt x="10886" y="87"/>
                    <a:pt x="9837" y="505"/>
                    <a:pt x="9012" y="1250"/>
                  </a:cubicBezTo>
                  <a:cubicBezTo>
                    <a:pt x="8596" y="1626"/>
                    <a:pt x="8279" y="2055"/>
                    <a:pt x="8050" y="2513"/>
                  </a:cubicBezTo>
                  <a:cubicBezTo>
                    <a:pt x="6157" y="2837"/>
                    <a:pt x="4344" y="3678"/>
                    <a:pt x="2881" y="5043"/>
                  </a:cubicBezTo>
                  <a:cubicBezTo>
                    <a:pt x="-961" y="8625"/>
                    <a:pt x="-961" y="14435"/>
                    <a:pt x="2881" y="18017"/>
                  </a:cubicBezTo>
                  <a:cubicBezTo>
                    <a:pt x="6723" y="21600"/>
                    <a:pt x="12954" y="21599"/>
                    <a:pt x="16796" y="18017"/>
                  </a:cubicBezTo>
                  <a:cubicBezTo>
                    <a:pt x="20638" y="14435"/>
                    <a:pt x="20638" y="8625"/>
                    <a:pt x="16796" y="5043"/>
                  </a:cubicBezTo>
                  <a:cubicBezTo>
                    <a:pt x="15042" y="3408"/>
                    <a:pt x="12790" y="2528"/>
                    <a:pt x="10495" y="2386"/>
                  </a:cubicBezTo>
                  <a:cubicBezTo>
                    <a:pt x="10761" y="1521"/>
                    <a:pt x="11241" y="697"/>
                    <a:pt x="11963" y="0"/>
                  </a:cubicBezTo>
                  <a:close/>
                  <a:moveTo>
                    <a:pt x="9838" y="5244"/>
                  </a:moveTo>
                  <a:cubicBezTo>
                    <a:pt x="11564" y="5244"/>
                    <a:pt x="13290" y="5857"/>
                    <a:pt x="14607" y="7085"/>
                  </a:cubicBezTo>
                  <a:cubicBezTo>
                    <a:pt x="17240" y="9540"/>
                    <a:pt x="17240" y="13521"/>
                    <a:pt x="14607" y="15976"/>
                  </a:cubicBezTo>
                  <a:cubicBezTo>
                    <a:pt x="11974" y="18431"/>
                    <a:pt x="7703" y="18431"/>
                    <a:pt x="5070" y="15976"/>
                  </a:cubicBezTo>
                  <a:cubicBezTo>
                    <a:pt x="2437" y="13521"/>
                    <a:pt x="2437" y="9540"/>
                    <a:pt x="5070" y="7085"/>
                  </a:cubicBezTo>
                  <a:cubicBezTo>
                    <a:pt x="6387" y="5857"/>
                    <a:pt x="8113" y="5244"/>
                    <a:pt x="9838" y="52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467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2" name="Freeform: Shape 9"/>
            <p:cNvSpPr/>
            <p:nvPr/>
          </p:nvSpPr>
          <p:spPr bwMode="auto">
            <a:xfrm>
              <a:off x="4574632" y="796226"/>
              <a:ext cx="1569064" cy="78704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zh-TW" altLang="en-US" sz="1600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利用立體投影法</a:t>
              </a:r>
              <a:r>
                <a:rPr lang="en-US" altLang="zh-TW" sz="1600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(stereographic)</a:t>
              </a:r>
              <a:r>
                <a:rPr lang="zh-TW" altLang="en-US" sz="1600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，以</a:t>
              </a:r>
              <a:r>
                <a:rPr lang="en-US" altLang="zh-TW" sz="1600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star</a:t>
              </a:r>
              <a:r>
                <a:rPr lang="zh-TW" altLang="en-US" sz="1600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為中心點，將球面投影至二維平面上</a:t>
              </a:r>
              <a:endParaRPr lang="zh-TW" altLang="zh-TW" sz="1600" dirty="0">
                <a:solidFill>
                  <a:schemeClr val="bg1"/>
                </a:solidFill>
                <a:latin typeface="Source Han Sans TC"/>
                <a:ea typeface="Source Han Sans TC"/>
                <a:sym typeface="Source Han Serif SC" panose="02020400000000000000" pitchFamily="18" charset="-122"/>
              </a:endParaRPr>
            </a:p>
          </p:txBody>
        </p:sp>
        <p:sp>
          <p:nvSpPr>
            <p:cNvPr id="19" name="Freeform: Shape 16"/>
            <p:cNvSpPr/>
            <p:nvPr/>
          </p:nvSpPr>
          <p:spPr bwMode="auto">
            <a:xfrm>
              <a:off x="4964760" y="2159583"/>
              <a:ext cx="277629" cy="2999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r>
                <a:rPr lang="zh-TW" altLang="zh-TW" sz="1867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04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804764" y="3079444"/>
            <a:ext cx="2607872" cy="2907700"/>
            <a:chOff x="5103574" y="2309582"/>
            <a:chExt cx="1955904" cy="2180775"/>
          </a:xfrm>
        </p:grpSpPr>
        <p:grpSp>
          <p:nvGrpSpPr>
            <p:cNvPr id="26" name="组合 25"/>
            <p:cNvGrpSpPr/>
            <p:nvPr/>
          </p:nvGrpSpPr>
          <p:grpSpPr>
            <a:xfrm>
              <a:off x="5103574" y="2309582"/>
              <a:ext cx="1955904" cy="2180775"/>
              <a:chOff x="5103574" y="2309582"/>
              <a:chExt cx="1955904" cy="2180775"/>
            </a:xfrm>
          </p:grpSpPr>
          <p:sp>
            <p:nvSpPr>
              <p:cNvPr id="9" name="Freeform: Shape 6"/>
              <p:cNvSpPr/>
              <p:nvPr/>
            </p:nvSpPr>
            <p:spPr bwMode="auto">
              <a:xfrm>
                <a:off x="5623964" y="2309582"/>
                <a:ext cx="1049332" cy="1170385"/>
              </a:xfrm>
              <a:custGeom>
                <a:avLst/>
                <a:gdLst>
                  <a:gd name="T0" fmla="+- 0 10800 961"/>
                  <a:gd name="T1" fmla="*/ T0 w 19679"/>
                  <a:gd name="T2" fmla="*/ 10800 h 21600"/>
                  <a:gd name="T3" fmla="+- 0 10800 961"/>
                  <a:gd name="T4" fmla="*/ T3 w 19679"/>
                  <a:gd name="T5" fmla="*/ 10800 h 21600"/>
                  <a:gd name="T6" fmla="+- 0 10800 961"/>
                  <a:gd name="T7" fmla="*/ T6 w 19679"/>
                  <a:gd name="T8" fmla="*/ 10800 h 21600"/>
                  <a:gd name="T9" fmla="+- 0 10800 961"/>
                  <a:gd name="T10" fmla="*/ T9 w 19679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19679" h="21600">
                    <a:moveTo>
                      <a:pt x="9838" y="0"/>
                    </a:moveTo>
                    <a:cubicBezTo>
                      <a:pt x="7321" y="0"/>
                      <a:pt x="4802" y="944"/>
                      <a:pt x="2881" y="2835"/>
                    </a:cubicBezTo>
                    <a:cubicBezTo>
                      <a:pt x="-961" y="6616"/>
                      <a:pt x="-961" y="12749"/>
                      <a:pt x="2881" y="16530"/>
                    </a:cubicBezTo>
                    <a:cubicBezTo>
                      <a:pt x="4617" y="18240"/>
                      <a:pt x="6842" y="19168"/>
                      <a:pt x="9114" y="19332"/>
                    </a:cubicBezTo>
                    <a:cubicBezTo>
                      <a:pt x="8835" y="20154"/>
                      <a:pt x="8369" y="20930"/>
                      <a:pt x="7714" y="21600"/>
                    </a:cubicBezTo>
                    <a:cubicBezTo>
                      <a:pt x="8791" y="21508"/>
                      <a:pt x="9844" y="21069"/>
                      <a:pt x="10668" y="20282"/>
                    </a:cubicBezTo>
                    <a:cubicBezTo>
                      <a:pt x="11003" y="19962"/>
                      <a:pt x="11269" y="19602"/>
                      <a:pt x="11482" y="19223"/>
                    </a:cubicBezTo>
                    <a:cubicBezTo>
                      <a:pt x="13428" y="18900"/>
                      <a:pt x="15295" y="18008"/>
                      <a:pt x="16796" y="16530"/>
                    </a:cubicBezTo>
                    <a:cubicBezTo>
                      <a:pt x="20638" y="12749"/>
                      <a:pt x="20638" y="6616"/>
                      <a:pt x="16796" y="2835"/>
                    </a:cubicBezTo>
                    <a:cubicBezTo>
                      <a:pt x="14875" y="944"/>
                      <a:pt x="12356" y="0"/>
                      <a:pt x="9838" y="0"/>
                    </a:cubicBezTo>
                    <a:close/>
                    <a:moveTo>
                      <a:pt x="9838" y="3047"/>
                    </a:moveTo>
                    <a:cubicBezTo>
                      <a:pt x="11564" y="3047"/>
                      <a:pt x="13290" y="3694"/>
                      <a:pt x="14607" y="4990"/>
                    </a:cubicBezTo>
                    <a:cubicBezTo>
                      <a:pt x="17240" y="7581"/>
                      <a:pt x="17240" y="11784"/>
                      <a:pt x="14607" y="14375"/>
                    </a:cubicBezTo>
                    <a:cubicBezTo>
                      <a:pt x="11974" y="16967"/>
                      <a:pt x="7703" y="16967"/>
                      <a:pt x="5070" y="14375"/>
                    </a:cubicBezTo>
                    <a:cubicBezTo>
                      <a:pt x="2437" y="11784"/>
                      <a:pt x="2437" y="7581"/>
                      <a:pt x="5070" y="4990"/>
                    </a:cubicBezTo>
                    <a:cubicBezTo>
                      <a:pt x="6387" y="3694"/>
                      <a:pt x="8113" y="3047"/>
                      <a:pt x="9838" y="30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467">
                  <a:solidFill>
                    <a:schemeClr val="bg1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4" name="Freeform: Shape 11"/>
              <p:cNvSpPr/>
              <p:nvPr/>
            </p:nvSpPr>
            <p:spPr bwMode="auto">
              <a:xfrm>
                <a:off x="5103574" y="3560886"/>
                <a:ext cx="1955904" cy="92947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TW" altLang="en-US" sz="1600" dirty="0">
                    <a:solidFill>
                      <a:schemeClr val="bg1"/>
                    </a:solidFill>
                    <a:latin typeface="Source Han Sans TC"/>
                    <a:ea typeface="Source Han Sans TC"/>
                    <a:sym typeface="Source Han Serif SC" panose="02020400000000000000" pitchFamily="18" charset="-122"/>
                  </a:rPr>
                  <a:t>在二維平面上以</a:t>
                </a:r>
                <a:r>
                  <a:rPr lang="en-US" altLang="zh-TW" sz="1600" dirty="0">
                    <a:solidFill>
                      <a:schemeClr val="bg1"/>
                    </a:solidFill>
                    <a:latin typeface="Source Han Sans TC"/>
                    <a:ea typeface="Source Han Sans TC"/>
                    <a:sym typeface="Source Han Serif SC" panose="02020400000000000000" pitchFamily="18" charset="-122"/>
                  </a:rPr>
                  <a:t>star</a:t>
                </a:r>
                <a:r>
                  <a:rPr lang="zh-TW" altLang="en-US" sz="1600" dirty="0">
                    <a:solidFill>
                      <a:schemeClr val="bg1"/>
                    </a:solidFill>
                    <a:latin typeface="Source Han Sans TC"/>
                    <a:ea typeface="Source Han Sans TC"/>
                    <a:sym typeface="Source Han Serif SC" panose="02020400000000000000" pitchFamily="18" charset="-122"/>
                  </a:rPr>
                  <a:t>為原點</a:t>
                </a:r>
                <a:r>
                  <a:rPr lang="en-US" altLang="zh-TW" sz="1600" dirty="0">
                    <a:solidFill>
                      <a:schemeClr val="bg1"/>
                    </a:solidFill>
                    <a:latin typeface="Source Han Sans TC"/>
                    <a:ea typeface="Source Han Sans TC"/>
                    <a:sym typeface="Source Han Serif SC" panose="02020400000000000000" pitchFamily="18" charset="-122"/>
                  </a:rPr>
                  <a:t>(0,0)</a:t>
                </a:r>
                <a:r>
                  <a:rPr lang="zh-TW" altLang="en-US" sz="1600" dirty="0">
                    <a:solidFill>
                      <a:schemeClr val="bg1"/>
                    </a:solidFill>
                    <a:latin typeface="Source Han Sans TC"/>
                    <a:ea typeface="Source Han Sans TC"/>
                    <a:sym typeface="Source Han Serif SC" panose="02020400000000000000" pitchFamily="18" charset="-122"/>
                  </a:rPr>
                  <a:t>、</a:t>
                </a:r>
                <a:r>
                  <a:rPr lang="en-US" altLang="zh-TW" sz="1600" dirty="0" err="1">
                    <a:solidFill>
                      <a:schemeClr val="bg1"/>
                    </a:solidFill>
                    <a:latin typeface="Source Han Sans TC"/>
                    <a:ea typeface="Source Han Sans TC"/>
                    <a:sym typeface="Source Han Serif SC" panose="02020400000000000000" pitchFamily="18" charset="-122"/>
                  </a:rPr>
                  <a:t>xy</a:t>
                </a:r>
                <a:r>
                  <a:rPr lang="zh-TW" altLang="en-US" sz="1600" dirty="0">
                    <a:solidFill>
                      <a:schemeClr val="bg1"/>
                    </a:solidFill>
                    <a:latin typeface="Source Han Sans TC"/>
                    <a:ea typeface="Source Han Sans TC"/>
                    <a:sym typeface="Source Han Serif SC" panose="02020400000000000000" pitchFamily="18" charset="-122"/>
                  </a:rPr>
                  <a:t>軸以</a:t>
                </a:r>
                <a:r>
                  <a:rPr lang="en-US" altLang="zh-TW" sz="1600" dirty="0">
                    <a:solidFill>
                      <a:schemeClr val="bg1"/>
                    </a:solidFill>
                    <a:latin typeface="Source Han Sans TC"/>
                    <a:ea typeface="Source Han Sans TC"/>
                    <a:sym typeface="Source Han Serif SC" panose="02020400000000000000" pitchFamily="18" charset="-122"/>
                  </a:rPr>
                  <a:t>-1~1</a:t>
                </a:r>
                <a:r>
                  <a:rPr lang="zh-TW" altLang="en-US" sz="1600" dirty="0">
                    <a:solidFill>
                      <a:schemeClr val="bg1"/>
                    </a:solidFill>
                    <a:latin typeface="Source Han Sans TC"/>
                    <a:ea typeface="Source Han Sans TC"/>
                    <a:sym typeface="Source Han Serif SC" panose="02020400000000000000" pitchFamily="18" charset="-122"/>
                  </a:rPr>
                  <a:t>為區間，建立直角坐標系</a:t>
                </a:r>
                <a:endParaRPr lang="zh-TW" altLang="zh-TW" sz="1600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20" name="Freeform: Shape 17"/>
            <p:cNvSpPr/>
            <p:nvPr/>
          </p:nvSpPr>
          <p:spPr bwMode="auto">
            <a:xfrm>
              <a:off x="6005540" y="2684578"/>
              <a:ext cx="276971" cy="2999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r>
                <a:rPr lang="zh-TW" altLang="zh-TW" sz="1867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05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897729" y="1061634"/>
            <a:ext cx="2092963" cy="2717802"/>
            <a:chOff x="6673296" y="796226"/>
            <a:chExt cx="1569722" cy="2038351"/>
          </a:xfrm>
        </p:grpSpPr>
        <p:sp>
          <p:nvSpPr>
            <p:cNvPr id="10" name="Freeform: Shape 7"/>
            <p:cNvSpPr/>
            <p:nvPr/>
          </p:nvSpPr>
          <p:spPr bwMode="auto">
            <a:xfrm>
              <a:off x="6673296" y="1649719"/>
              <a:ext cx="1049332" cy="1184858"/>
            </a:xfrm>
            <a:custGeom>
              <a:avLst/>
              <a:gdLst>
                <a:gd name="T0" fmla="+- 0 10800 961"/>
                <a:gd name="T1" fmla="*/ T0 w 19679"/>
                <a:gd name="T2" fmla="*/ 10352 h 20704"/>
                <a:gd name="T3" fmla="+- 0 10800 961"/>
                <a:gd name="T4" fmla="*/ T3 w 19679"/>
                <a:gd name="T5" fmla="*/ 10352 h 20704"/>
                <a:gd name="T6" fmla="+- 0 10800 961"/>
                <a:gd name="T7" fmla="*/ T6 w 19679"/>
                <a:gd name="T8" fmla="*/ 10352 h 20704"/>
                <a:gd name="T9" fmla="+- 0 10800 961"/>
                <a:gd name="T10" fmla="*/ T9 w 19679"/>
                <a:gd name="T11" fmla="*/ 10352 h 20704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0704">
                  <a:moveTo>
                    <a:pt x="11880" y="0"/>
                  </a:moveTo>
                  <a:cubicBezTo>
                    <a:pt x="10803" y="87"/>
                    <a:pt x="9750" y="505"/>
                    <a:pt x="8926" y="1250"/>
                  </a:cubicBezTo>
                  <a:cubicBezTo>
                    <a:pt x="8506" y="1629"/>
                    <a:pt x="8190" y="2063"/>
                    <a:pt x="7960" y="2524"/>
                  </a:cubicBezTo>
                  <a:cubicBezTo>
                    <a:pt x="6098" y="2859"/>
                    <a:pt x="4322" y="3699"/>
                    <a:pt x="2881" y="5043"/>
                  </a:cubicBezTo>
                  <a:cubicBezTo>
                    <a:pt x="-961" y="8625"/>
                    <a:pt x="-961" y="14435"/>
                    <a:pt x="2881" y="18017"/>
                  </a:cubicBezTo>
                  <a:cubicBezTo>
                    <a:pt x="6723" y="21600"/>
                    <a:pt x="12954" y="21599"/>
                    <a:pt x="16796" y="18017"/>
                  </a:cubicBezTo>
                  <a:cubicBezTo>
                    <a:pt x="20638" y="14435"/>
                    <a:pt x="20638" y="8625"/>
                    <a:pt x="16796" y="5043"/>
                  </a:cubicBezTo>
                  <a:cubicBezTo>
                    <a:pt x="15021" y="3388"/>
                    <a:pt x="12736" y="2509"/>
                    <a:pt x="10412" y="2383"/>
                  </a:cubicBezTo>
                  <a:cubicBezTo>
                    <a:pt x="10678" y="1519"/>
                    <a:pt x="11159" y="697"/>
                    <a:pt x="11880" y="0"/>
                  </a:cubicBezTo>
                  <a:close/>
                  <a:moveTo>
                    <a:pt x="9838" y="5244"/>
                  </a:moveTo>
                  <a:cubicBezTo>
                    <a:pt x="11564" y="5244"/>
                    <a:pt x="13290" y="5857"/>
                    <a:pt x="14607" y="7085"/>
                  </a:cubicBezTo>
                  <a:cubicBezTo>
                    <a:pt x="17240" y="9540"/>
                    <a:pt x="17240" y="13521"/>
                    <a:pt x="14607" y="15976"/>
                  </a:cubicBezTo>
                  <a:cubicBezTo>
                    <a:pt x="11974" y="18431"/>
                    <a:pt x="7703" y="18431"/>
                    <a:pt x="5070" y="15976"/>
                  </a:cubicBezTo>
                  <a:cubicBezTo>
                    <a:pt x="2437" y="13521"/>
                    <a:pt x="2437" y="9540"/>
                    <a:pt x="5070" y="7085"/>
                  </a:cubicBezTo>
                  <a:cubicBezTo>
                    <a:pt x="6387" y="5857"/>
                    <a:pt x="8113" y="5244"/>
                    <a:pt x="9838" y="52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467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3" name="Freeform: Shape 10"/>
            <p:cNvSpPr/>
            <p:nvPr/>
          </p:nvSpPr>
          <p:spPr bwMode="auto">
            <a:xfrm>
              <a:off x="6673296" y="796226"/>
              <a:ext cx="1569722" cy="78704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zh-TW" altLang="en-US" sz="1600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將天球上</a:t>
              </a:r>
              <a:r>
                <a:rPr lang="en-US" altLang="zh-TW" sz="1600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star</a:t>
              </a:r>
              <a:r>
                <a:rPr lang="zh-TW" altLang="en-US" sz="1600" dirty="0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附近之恆星之赤經赤緯座標轉為直角坐標，並以散布圖呈現在二維平面上</a:t>
              </a:r>
              <a:endParaRPr lang="zh-TW" altLang="zh-TW" sz="1600" dirty="0">
                <a:solidFill>
                  <a:schemeClr val="bg1"/>
                </a:solidFill>
                <a:latin typeface="Source Han Sans TC"/>
                <a:ea typeface="Source Han Sans TC"/>
                <a:sym typeface="Source Han Serif SC" panose="02020400000000000000" pitchFamily="18" charset="-122"/>
              </a:endParaRPr>
            </a:p>
          </p:txBody>
        </p:sp>
        <p:sp>
          <p:nvSpPr>
            <p:cNvPr id="21" name="Freeform: Shape 18"/>
            <p:cNvSpPr/>
            <p:nvPr/>
          </p:nvSpPr>
          <p:spPr bwMode="auto">
            <a:xfrm>
              <a:off x="7059477" y="2159583"/>
              <a:ext cx="276971" cy="2999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r>
                <a:rPr lang="zh-TW" altLang="zh-TW" sz="1867">
                  <a:solidFill>
                    <a:schemeClr val="bg1"/>
                  </a:solidFill>
                  <a:latin typeface="Source Han Sans TC"/>
                  <a:ea typeface="Source Han Sans TC"/>
                  <a:sym typeface="Source Han Serif SC" panose="02020400000000000000" pitchFamily="18" charset="-122"/>
                </a:rPr>
                <a:t>06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D70B5C8-8933-4A95-A7D3-A95A3639080E}"/>
              </a:ext>
            </a:extLst>
          </p:cNvPr>
          <p:cNvGrpSpPr/>
          <p:nvPr/>
        </p:nvGrpSpPr>
        <p:grpSpPr>
          <a:xfrm>
            <a:off x="840658" y="341631"/>
            <a:ext cx="10510685" cy="365760"/>
            <a:chOff x="840658" y="341631"/>
            <a:chExt cx="10510685" cy="365760"/>
          </a:xfrm>
        </p:grpSpPr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4DF41A06-8B8A-4ED0-A9B9-80A6F5AF0BEB}"/>
                </a:ext>
              </a:extLst>
            </p:cNvPr>
            <p:cNvSpPr txBox="1"/>
            <p:nvPr/>
          </p:nvSpPr>
          <p:spPr>
            <a:xfrm>
              <a:off x="4079777" y="341631"/>
              <a:ext cx="3744178" cy="3657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ans TC"/>
                  <a:ea typeface="Source Han Sans TC"/>
                  <a:cs typeface="+mn-ea"/>
                  <a:sym typeface="Source Han Serif SC" panose="02020400000000000000" pitchFamily="18" charset="-122"/>
                </a:rPr>
                <a:t>星圖產生流程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2E1B0A1-F0C2-4145-8289-578E0F69AF16}"/>
                </a:ext>
              </a:extLst>
            </p:cNvPr>
            <p:cNvGrpSpPr/>
            <p:nvPr/>
          </p:nvGrpSpPr>
          <p:grpSpPr>
            <a:xfrm>
              <a:off x="840658" y="561638"/>
              <a:ext cx="10510685" cy="0"/>
              <a:chOff x="1028775" y="591989"/>
              <a:chExt cx="11086097" cy="0"/>
            </a:xfrm>
          </p:grpSpPr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BAEB5B24-68B2-449C-A858-F97FECFF1330}"/>
                  </a:ext>
                </a:extLst>
              </p:cNvPr>
              <p:cNvCxnSpPr/>
              <p:nvPr/>
            </p:nvCxnSpPr>
            <p:spPr>
              <a:xfrm>
                <a:off x="1028775" y="591989"/>
                <a:ext cx="3504197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E5AF637D-0497-47D6-87A3-B8C2E73286F3}"/>
                  </a:ext>
                </a:extLst>
              </p:cNvPr>
              <p:cNvCxnSpPr/>
              <p:nvPr/>
            </p:nvCxnSpPr>
            <p:spPr>
              <a:xfrm>
                <a:off x="8610675" y="591989"/>
                <a:ext cx="3504197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48964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  <p:tag name="ISPRING_PRESENTATION_TITLE" val="5-0318-15炫彩夜空天空星空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AAAAAAAAAAAAAAAAAAAAAAAAAAA">
  <a:themeElements>
    <a:clrScheme name="自定义 92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等线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等线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等线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等线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817</Words>
  <Application>Microsoft Office PowerPoint</Application>
  <PresentationFormat>寬螢幕</PresentationFormat>
  <Paragraphs>121</Paragraphs>
  <Slides>17</Slides>
  <Notes>17</Notes>
  <HiddenSlides>0</HiddenSlides>
  <MMClips>3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等线</vt:lpstr>
      <vt:lpstr>Lato Hairline</vt:lpstr>
      <vt:lpstr>Lato Regular</vt:lpstr>
      <vt:lpstr>Source Han Sans TC</vt:lpstr>
      <vt:lpstr>Source Han Serif SC</vt:lpstr>
      <vt:lpstr>Arial</vt:lpstr>
      <vt:lpstr>Lato Light</vt:lpstr>
      <vt:lpstr>AAAAAAAAAAAAAAAAAAAAAAAAAAA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02_王奇瑞_成發簡報</dc:title>
  <dc:creator>Administrator</dc:creator>
  <cp:lastModifiedBy>奇瑞 王</cp:lastModifiedBy>
  <cp:revision>68</cp:revision>
  <dcterms:created xsi:type="dcterms:W3CDTF">2019-03-18T09:44:27Z</dcterms:created>
  <dcterms:modified xsi:type="dcterms:W3CDTF">2024-06-04T07:58:25Z</dcterms:modified>
</cp:coreProperties>
</file>